
<file path=[Content_Types].xml><?xml version="1.0" encoding="utf-8"?>
<Types xmlns="http://schemas.openxmlformats.org/package/2006/content-types">
  <Default Extension="png" ContentType="image/png"/>
  <Default Extension="jpeg" ContentType="image/jpeg"/>
  <Default Extension="wmf" ContentType="image/x-wmf"/>
  <Default Extension="emf" ContentType="image/x-emf"/>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xml" ContentType="application/vnd.openxmlformats-officedocument.presentationml.tags+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8.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tags/tag4.xml" ContentType="application/vnd.openxmlformats-officedocument.presentationml.tags+xml"/>
  <Override PartName="/ppt/notesSlides/notesSlide11.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2.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tags/tag5.xml" ContentType="application/vnd.openxmlformats-officedocument.presentationml.tags+xml"/>
  <Override PartName="/ppt/notesSlides/notesSlide13.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4.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tags/tag6.xml" ContentType="application/vnd.openxmlformats-officedocument.presentationml.tags+xml"/>
  <Override PartName="/ppt/notesSlides/notesSlide15.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16.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tags/tag7.xml" ContentType="application/vnd.openxmlformats-officedocument.presentationml.tags+xml"/>
  <Override PartName="/ppt/notesSlides/notesSlide17.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18.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tags/tag8.xml" ContentType="application/vnd.openxmlformats-officedocument.presentationml.tags+xml"/>
  <Override PartName="/ppt/notesSlides/notesSlide1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tags/tag9.xml" ContentType="application/vnd.openxmlformats-officedocument.presentationml.tags+xml"/>
  <Override PartName="/ppt/notesSlides/notesSlide2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tags/tag10.xml" ContentType="application/vnd.openxmlformats-officedocument.presentationml.tags+xml"/>
  <Override PartName="/ppt/notesSlides/notesSlide21.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tags/tag11.xml" ContentType="application/vnd.openxmlformats-officedocument.presentationml.tags+xml"/>
  <Override PartName="/ppt/notesSlides/notesSlide2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tags/tag12.xml" ContentType="application/vnd.openxmlformats-officedocument.presentationml.tags+xml"/>
  <Override PartName="/ppt/notesSlides/notesSlide2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4.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2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26.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tags/tag13.xml" ContentType="application/vnd.openxmlformats-officedocument.presentationml.tags+xml"/>
  <Override PartName="/ppt/notesSlides/notesSlide27.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tags/tag14.xml" ContentType="application/vnd.openxmlformats-officedocument.presentationml.tags+xml"/>
  <Override PartName="/ppt/notesSlides/notesSlide28.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40"/>
  </p:notesMasterIdLst>
  <p:sldIdLst>
    <p:sldId id="256" r:id="rId2"/>
    <p:sldId id="288" r:id="rId3"/>
    <p:sldId id="291" r:id="rId4"/>
    <p:sldId id="300" r:id="rId5"/>
    <p:sldId id="301" r:id="rId6"/>
    <p:sldId id="294" r:id="rId7"/>
    <p:sldId id="257" r:id="rId8"/>
    <p:sldId id="289" r:id="rId9"/>
    <p:sldId id="259" r:id="rId10"/>
    <p:sldId id="258" r:id="rId11"/>
    <p:sldId id="306" r:id="rId12"/>
    <p:sldId id="264" r:id="rId13"/>
    <p:sldId id="262" r:id="rId14"/>
    <p:sldId id="263" r:id="rId15"/>
    <p:sldId id="272" r:id="rId16"/>
    <p:sldId id="268" r:id="rId17"/>
    <p:sldId id="270" r:id="rId18"/>
    <p:sldId id="266" r:id="rId19"/>
    <p:sldId id="271" r:id="rId20"/>
    <p:sldId id="296" r:id="rId21"/>
    <p:sldId id="295" r:id="rId22"/>
    <p:sldId id="276" r:id="rId23"/>
    <p:sldId id="279" r:id="rId24"/>
    <p:sldId id="278" r:id="rId25"/>
    <p:sldId id="282" r:id="rId26"/>
    <p:sldId id="283" r:id="rId27"/>
    <p:sldId id="275" r:id="rId28"/>
    <p:sldId id="286" r:id="rId29"/>
    <p:sldId id="260" r:id="rId30"/>
    <p:sldId id="297" r:id="rId31"/>
    <p:sldId id="302" r:id="rId32"/>
    <p:sldId id="284" r:id="rId33"/>
    <p:sldId id="280" r:id="rId34"/>
    <p:sldId id="269" r:id="rId35"/>
    <p:sldId id="285" r:id="rId36"/>
    <p:sldId id="267" r:id="rId37"/>
    <p:sldId id="281" r:id="rId38"/>
    <p:sldId id="287" r:id="rId39"/>
  </p:sldIdLst>
  <p:sldSz cx="9144000" cy="6858000" type="screen4x3"/>
  <p:notesSz cx="6858000" cy="9144000"/>
  <p:embeddedFontLst>
    <p:embeddedFont>
      <p:font typeface="Segoe UI Light" panose="020B0502040204020203" pitchFamily="34" charset="0"/>
      <p:regular r:id="rId41"/>
      <p:italic r:id="rId42"/>
    </p:embeddedFont>
    <p:embeddedFont>
      <p:font typeface="Segoe UI Semilight" panose="020B0402040204020203" pitchFamily="34" charset="0"/>
      <p:regular r:id="rId43"/>
      <p:italic r:id="rId44"/>
    </p:embeddedFont>
    <p:embeddedFont>
      <p:font typeface="LM Mono Light Cond 10" panose="00000509000000000000" pitchFamily="49" charset="0"/>
      <p:regular r:id="rId45"/>
      <p:italic r:id="rId46"/>
    </p:embeddedFont>
    <p:embeddedFont>
      <p:font typeface="Calibri" panose="020F0502020204030204" pitchFamily="34" charset="0"/>
      <p:regular r:id="rId47"/>
      <p:bold r:id="rId48"/>
      <p:italic r:id="rId49"/>
      <p:boldItalic r:id="rId50"/>
    </p:embeddedFont>
    <p:embeddedFont>
      <p:font typeface="Segoe UI Semibold" panose="020B0702040204020203" pitchFamily="34" charset="0"/>
      <p:bold r:id="rId51"/>
      <p:boldItalic r:id="rId52"/>
    </p:embeddedFont>
    <p:embeddedFont>
      <p:font typeface="Consolas" panose="020B0609020204030204" pitchFamily="49" charset="0"/>
      <p:regular r:id="rId53"/>
      <p:bold r:id="rId54"/>
      <p:italic r:id="rId55"/>
      <p:boldItalic r:id="rId56"/>
    </p:embeddedFont>
  </p:embeddedFontLst>
  <p:custDataLst>
    <p:tags r:id="rId5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ummary" id="{2CA9BF38-E029-470F-84C5-5E6C8409069D}">
          <p14:sldIdLst>
            <p14:sldId id="256"/>
            <p14:sldId id="288"/>
            <p14:sldId id="291"/>
            <p14:sldId id="300"/>
            <p14:sldId id="301"/>
            <p14:sldId id="294"/>
          </p14:sldIdLst>
        </p14:section>
        <p14:section name="Background" id="{3254ABA6-7E27-45E6-9EC5-6BCB58C625BD}">
          <p14:sldIdLst>
            <p14:sldId id="257"/>
            <p14:sldId id="289"/>
            <p14:sldId id="259"/>
            <p14:sldId id="258"/>
            <p14:sldId id="306"/>
          </p14:sldIdLst>
        </p14:section>
        <p14:section name="REMIX" id="{C7500FE6-8BC6-45CE-BCBD-3AC676D7B6E5}">
          <p14:sldIdLst>
            <p14:sldId id="264"/>
            <p14:sldId id="262"/>
          </p14:sldIdLst>
        </p14:section>
        <p14:section name="Detection" id="{91C8E73A-1F06-403C-87EB-96E6094FDD7A}">
          <p14:sldIdLst>
            <p14:sldId id="263"/>
            <p14:sldId id="272"/>
          </p14:sldIdLst>
        </p14:section>
        <p14:section name="Repair" id="{6AA370F2-1D93-4B5A-9A71-8B05D539AC7F}">
          <p14:sldIdLst>
            <p14:sldId id="268"/>
            <p14:sldId id="270"/>
            <p14:sldId id="266"/>
            <p14:sldId id="271"/>
          </p14:sldIdLst>
        </p14:section>
        <p14:section name="Performance" id="{781EDE7B-6D60-464A-A047-E2583015AD09}">
          <p14:sldIdLst>
            <p14:sldId id="296"/>
            <p14:sldId id="295"/>
            <p14:sldId id="276"/>
            <p14:sldId id="279"/>
            <p14:sldId id="278"/>
            <p14:sldId id="282"/>
            <p14:sldId id="283"/>
            <p14:sldId id="275"/>
            <p14:sldId id="286"/>
          </p14:sldIdLst>
        </p14:section>
        <p14:section name="-Hidden" id="{6FCCECD1-9FFC-4394-B64C-44DDD29BCC4A}">
          <p14:sldIdLst>
            <p14:sldId id="260"/>
            <p14:sldId id="297"/>
            <p14:sldId id="302"/>
            <p14:sldId id="284"/>
            <p14:sldId id="280"/>
            <p14:sldId id="269"/>
            <p14:sldId id="285"/>
            <p14:sldId id="267"/>
            <p14:sldId id="281"/>
            <p14:sldId id="287"/>
          </p14:sldIdLst>
        </p14:section>
      </p14:sectionLst>
    </p:ext>
    <p:ext uri="{EFAFB233-063F-42B5-8137-9DF3F51BA10A}">
      <p15:sldGuideLst xmlns:p15="http://schemas.microsoft.com/office/powerpoint/2012/main">
        <p15:guide id="1" orient="horz" pos="223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0000"/>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43" autoAdjust="0"/>
    <p:restoredTop sz="85370" autoAdjust="0"/>
  </p:normalViewPr>
  <p:slideViewPr>
    <p:cSldViewPr snapToGrid="0" showGuides="1">
      <p:cViewPr>
        <p:scale>
          <a:sx n="85" d="100"/>
          <a:sy n="85" d="100"/>
        </p:scale>
        <p:origin x="2568" y="273"/>
      </p:cViewPr>
      <p:guideLst>
        <p:guide orient="horz" pos="2232"/>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fntdata"/><Relationship Id="rId54"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tags" Target="tags/tag1.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false\false-sharing-papers\pldi2016-remix-submission\graphs\tabledata2.csv"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3"/>
          <c:order val="0"/>
          <c:tx>
            <c:strRef>
              <c:f>Disruptor!$H$1</c:f>
              <c:strCache>
                <c:ptCount val="1"/>
                <c:pt idx="0">
                  <c:v>REMIX</c:v>
                </c:pt>
              </c:strCache>
            </c:strRef>
          </c:tx>
          <c:spPr>
            <a:solidFill>
              <a:schemeClr val="accent1">
                <a:lumMod val="75000"/>
              </a:schemeClr>
            </a:solidFill>
            <a:ln>
              <a:noFill/>
            </a:ln>
            <a:effectLst/>
          </c:spPr>
          <c:invertIfNegative val="0"/>
          <c:errBars>
            <c:errBarType val="both"/>
            <c:errValType val="cust"/>
            <c:noEndCap val="0"/>
            <c:plus>
              <c:numRef>
                <c:f>Disruptor!$I$2:$I$15</c:f>
                <c:numCache>
                  <c:formatCode>General</c:formatCode>
                  <c:ptCount val="14"/>
                  <c:pt idx="0">
                    <c:v>0.44950174452784603</c:v>
                  </c:pt>
                  <c:pt idx="1">
                    <c:v>0.22215902626030301</c:v>
                  </c:pt>
                  <c:pt idx="2">
                    <c:v>0.35886031645336602</c:v>
                  </c:pt>
                  <c:pt idx="3">
                    <c:v>0.18522607891507401</c:v>
                  </c:pt>
                  <c:pt idx="4">
                    <c:v>0.48573060013589803</c:v>
                  </c:pt>
                  <c:pt idx="5">
                    <c:v>0.29260712187098797</c:v>
                  </c:pt>
                  <c:pt idx="6">
                    <c:v>0.194088735728076</c:v>
                  </c:pt>
                  <c:pt idx="7">
                    <c:v>0.23636575776722199</c:v>
                  </c:pt>
                  <c:pt idx="8">
                    <c:v>0.151642766047109</c:v>
                  </c:pt>
                  <c:pt idx="9">
                    <c:v>0.20870306792878701</c:v>
                  </c:pt>
                  <c:pt idx="10">
                    <c:v>0.10853747524716</c:v>
                  </c:pt>
                  <c:pt idx="11">
                    <c:v>0.10501188520973299</c:v>
                  </c:pt>
                  <c:pt idx="12">
                    <c:v>4.8122202843606299E-2</c:v>
                  </c:pt>
                  <c:pt idx="13">
                    <c:v>5.7185463002961401E-2</c:v>
                  </c:pt>
                </c:numCache>
              </c:numRef>
            </c:plus>
            <c:minus>
              <c:numRef>
                <c:f>Disruptor!$I$2:$I$15</c:f>
                <c:numCache>
                  <c:formatCode>General</c:formatCode>
                  <c:ptCount val="14"/>
                  <c:pt idx="0">
                    <c:v>0.44950174452784603</c:v>
                  </c:pt>
                  <c:pt idx="1">
                    <c:v>0.22215902626030301</c:v>
                  </c:pt>
                  <c:pt idx="2">
                    <c:v>0.35886031645336602</c:v>
                  </c:pt>
                  <c:pt idx="3">
                    <c:v>0.18522607891507401</c:v>
                  </c:pt>
                  <c:pt idx="4">
                    <c:v>0.48573060013589803</c:v>
                  </c:pt>
                  <c:pt idx="5">
                    <c:v>0.29260712187098797</c:v>
                  </c:pt>
                  <c:pt idx="6">
                    <c:v>0.194088735728076</c:v>
                  </c:pt>
                  <c:pt idx="7">
                    <c:v>0.23636575776722199</c:v>
                  </c:pt>
                  <c:pt idx="8">
                    <c:v>0.151642766047109</c:v>
                  </c:pt>
                  <c:pt idx="9">
                    <c:v>0.20870306792878701</c:v>
                  </c:pt>
                  <c:pt idx="10">
                    <c:v>0.10853747524716</c:v>
                  </c:pt>
                  <c:pt idx="11">
                    <c:v>0.10501188520973299</c:v>
                  </c:pt>
                  <c:pt idx="12">
                    <c:v>4.8122202843606299E-2</c:v>
                  </c:pt>
                  <c:pt idx="13">
                    <c:v>5.7185463002961401E-2</c:v>
                  </c:pt>
                </c:numCache>
              </c:numRef>
            </c:minus>
            <c:spPr>
              <a:noFill/>
              <a:ln w="19050">
                <a:solidFill>
                  <a:schemeClr val="tx1">
                    <a:lumMod val="50000"/>
                    <a:lumOff val="50000"/>
                  </a:schemeClr>
                </a:solidFill>
                <a:round/>
              </a:ln>
              <a:effectLst/>
            </c:spPr>
          </c:errBars>
          <c:cat>
            <c:strRef>
              <c:f>Disruptor!$A$2:$A$15</c:f>
              <c:strCache>
                <c:ptCount val="14"/>
                <c:pt idx="0">
                  <c:v>1-1-RawBatchThpt</c:v>
                </c:pt>
                <c:pt idx="1">
                  <c:v>1-1-RawThpt</c:v>
                </c:pt>
                <c:pt idx="2">
                  <c:v>1-1-SeqPollerThpt</c:v>
                </c:pt>
                <c:pt idx="3">
                  <c:v>1-1-SeqThpt</c:v>
                </c:pt>
                <c:pt idx="4">
                  <c:v>1-1-TranslatorThpt</c:v>
                </c:pt>
                <c:pt idx="5">
                  <c:v>1-3-DiamondSeqThpt</c:v>
                </c:pt>
                <c:pt idx="6">
                  <c:v>1-3-PipelineSeqThpt</c:v>
                </c:pt>
                <c:pt idx="7">
                  <c:v>1-3-RelWorkerPoolThpt</c:v>
                </c:pt>
                <c:pt idx="8">
                  <c:v>1-3-SeqThpt</c:v>
                </c:pt>
                <c:pt idx="9">
                  <c:v>1-3-WorkerPoolThpt</c:v>
                </c:pt>
                <c:pt idx="10">
                  <c:v>2-2-WorkProcessorThpt</c:v>
                </c:pt>
                <c:pt idx="11">
                  <c:v>3-1-SeqBatchThpt</c:v>
                </c:pt>
                <c:pt idx="12">
                  <c:v>3-1-SeqThpt</c:v>
                </c:pt>
                <c:pt idx="13">
                  <c:v>Reactor-WorkQueue</c:v>
                </c:pt>
              </c:strCache>
            </c:strRef>
          </c:cat>
          <c:val>
            <c:numRef>
              <c:f>Disruptor!$H$2:$H$15</c:f>
              <c:numCache>
                <c:formatCode>General</c:formatCode>
                <c:ptCount val="14"/>
                <c:pt idx="0">
                  <c:v>2.0531023091840499</c:v>
                </c:pt>
                <c:pt idx="1">
                  <c:v>1.7514046838208299</c:v>
                </c:pt>
                <c:pt idx="2">
                  <c:v>1.0547337519619999</c:v>
                </c:pt>
                <c:pt idx="3">
                  <c:v>1.3011803038210601</c:v>
                </c:pt>
                <c:pt idx="4">
                  <c:v>2.1260605922049201</c:v>
                </c:pt>
                <c:pt idx="5">
                  <c:v>0.785343502331179</c:v>
                </c:pt>
                <c:pt idx="6">
                  <c:v>0.97530144134152097</c:v>
                </c:pt>
                <c:pt idx="7">
                  <c:v>1.7905464462849601</c:v>
                </c:pt>
                <c:pt idx="8">
                  <c:v>1.8307337036704201</c:v>
                </c:pt>
                <c:pt idx="9">
                  <c:v>1.03596193491171</c:v>
                </c:pt>
                <c:pt idx="10">
                  <c:v>1.1269878589687701</c:v>
                </c:pt>
                <c:pt idx="11">
                  <c:v>1.15012270723859</c:v>
                </c:pt>
                <c:pt idx="12">
                  <c:v>1.08455942939865</c:v>
                </c:pt>
                <c:pt idx="13">
                  <c:v>1.4535958283088</c:v>
                </c:pt>
              </c:numCache>
            </c:numRef>
          </c:val>
          <c:extLst>
            <c:ext xmlns:c16="http://schemas.microsoft.com/office/drawing/2014/chart" uri="{C3380CC4-5D6E-409C-BE32-E72D297353CC}">
              <c16:uniqueId val="{00000001-583F-4A27-B6AD-CA1153C12889}"/>
            </c:ext>
          </c:extLst>
        </c:ser>
        <c:ser>
          <c:idx val="2"/>
          <c:order val="1"/>
          <c:tx>
            <c:strRef>
              <c:f>Disruptor!$F$1</c:f>
              <c:strCache>
                <c:ptCount val="1"/>
                <c:pt idx="0">
                  <c:v>Manual Pad</c:v>
                </c:pt>
              </c:strCache>
            </c:strRef>
          </c:tx>
          <c:spPr>
            <a:solidFill>
              <a:srgbClr val="C00000"/>
            </a:solidFill>
            <a:ln>
              <a:noFill/>
            </a:ln>
            <a:effectLst/>
          </c:spPr>
          <c:invertIfNegative val="0"/>
          <c:errBars>
            <c:errBarType val="both"/>
            <c:errValType val="cust"/>
            <c:noEndCap val="0"/>
            <c:plus>
              <c:numRef>
                <c:f>Disruptor!$G$2:$G$15</c:f>
                <c:numCache>
                  <c:formatCode>General</c:formatCode>
                  <c:ptCount val="14"/>
                  <c:pt idx="0">
                    <c:v>0.34948151564192398</c:v>
                  </c:pt>
                  <c:pt idx="1">
                    <c:v>0.17531775980389999</c:v>
                  </c:pt>
                  <c:pt idx="2">
                    <c:v>0.31382346764865099</c:v>
                  </c:pt>
                  <c:pt idx="3">
                    <c:v>5.6206974674504202E-2</c:v>
                  </c:pt>
                  <c:pt idx="4">
                    <c:v>0.21722935773694901</c:v>
                  </c:pt>
                  <c:pt idx="5">
                    <c:v>0.35130543551673199</c:v>
                  </c:pt>
                  <c:pt idx="6">
                    <c:v>0.36870212508660999</c:v>
                  </c:pt>
                  <c:pt idx="7">
                    <c:v>1.9830830729722498E-2</c:v>
                  </c:pt>
                  <c:pt idx="8">
                    <c:v>0.27468091801250599</c:v>
                  </c:pt>
                  <c:pt idx="9">
                    <c:v>0.14648049095975499</c:v>
                  </c:pt>
                  <c:pt idx="10">
                    <c:v>6.3759866175695998E-2</c:v>
                  </c:pt>
                  <c:pt idx="11">
                    <c:v>1.44716218218331E-2</c:v>
                  </c:pt>
                  <c:pt idx="12">
                    <c:v>0.115775530447207</c:v>
                  </c:pt>
                  <c:pt idx="13">
                    <c:v>1.1945273931520299E-2</c:v>
                  </c:pt>
                </c:numCache>
              </c:numRef>
            </c:plus>
            <c:minus>
              <c:numRef>
                <c:f>Disruptor!$G$2:$G$16</c:f>
                <c:numCache>
                  <c:formatCode>General</c:formatCode>
                  <c:ptCount val="15"/>
                  <c:pt idx="0">
                    <c:v>0.34948151564192398</c:v>
                  </c:pt>
                  <c:pt idx="1">
                    <c:v>0.17531775980389999</c:v>
                  </c:pt>
                  <c:pt idx="2">
                    <c:v>0.31382346764865099</c:v>
                  </c:pt>
                  <c:pt idx="3">
                    <c:v>5.6206974674504202E-2</c:v>
                  </c:pt>
                  <c:pt idx="4">
                    <c:v>0.21722935773694901</c:v>
                  </c:pt>
                  <c:pt idx="5">
                    <c:v>0.35130543551673199</c:v>
                  </c:pt>
                  <c:pt idx="6">
                    <c:v>0.36870212508660999</c:v>
                  </c:pt>
                  <c:pt idx="7">
                    <c:v>1.9830830729722498E-2</c:v>
                  </c:pt>
                  <c:pt idx="8">
                    <c:v>0.27468091801250599</c:v>
                  </c:pt>
                  <c:pt idx="9">
                    <c:v>0.14648049095975499</c:v>
                  </c:pt>
                  <c:pt idx="10">
                    <c:v>6.3759866175695998E-2</c:v>
                  </c:pt>
                  <c:pt idx="11">
                    <c:v>1.44716218218331E-2</c:v>
                  </c:pt>
                  <c:pt idx="12">
                    <c:v>0.115775530447207</c:v>
                  </c:pt>
                  <c:pt idx="13">
                    <c:v>1.1945273931520299E-2</c:v>
                  </c:pt>
                </c:numCache>
              </c:numRef>
            </c:minus>
            <c:spPr>
              <a:noFill/>
              <a:ln w="19050">
                <a:solidFill>
                  <a:schemeClr val="tx1">
                    <a:lumMod val="50000"/>
                    <a:lumOff val="50000"/>
                  </a:schemeClr>
                </a:solidFill>
                <a:round/>
              </a:ln>
              <a:effectLst/>
            </c:spPr>
          </c:errBars>
          <c:cat>
            <c:strRef>
              <c:f>Disruptor!$A$2:$A$15</c:f>
              <c:strCache>
                <c:ptCount val="14"/>
                <c:pt idx="0">
                  <c:v>1-1-RawBatchThpt</c:v>
                </c:pt>
                <c:pt idx="1">
                  <c:v>1-1-RawThpt</c:v>
                </c:pt>
                <c:pt idx="2">
                  <c:v>1-1-SeqPollerThpt</c:v>
                </c:pt>
                <c:pt idx="3">
                  <c:v>1-1-SeqThpt</c:v>
                </c:pt>
                <c:pt idx="4">
                  <c:v>1-1-TranslatorThpt</c:v>
                </c:pt>
                <c:pt idx="5">
                  <c:v>1-3-DiamondSeqThpt</c:v>
                </c:pt>
                <c:pt idx="6">
                  <c:v>1-3-PipelineSeqThpt</c:v>
                </c:pt>
                <c:pt idx="7">
                  <c:v>1-3-RelWorkerPoolThpt</c:v>
                </c:pt>
                <c:pt idx="8">
                  <c:v>1-3-SeqThpt</c:v>
                </c:pt>
                <c:pt idx="9">
                  <c:v>1-3-WorkerPoolThpt</c:v>
                </c:pt>
                <c:pt idx="10">
                  <c:v>2-2-WorkProcessorThpt</c:v>
                </c:pt>
                <c:pt idx="11">
                  <c:v>3-1-SeqBatchThpt</c:v>
                </c:pt>
                <c:pt idx="12">
                  <c:v>3-1-SeqThpt</c:v>
                </c:pt>
                <c:pt idx="13">
                  <c:v>Reactor-WorkQueue</c:v>
                </c:pt>
              </c:strCache>
            </c:strRef>
          </c:cat>
          <c:val>
            <c:numRef>
              <c:f>Disruptor!$F$2:$F$15</c:f>
              <c:numCache>
                <c:formatCode>General</c:formatCode>
                <c:ptCount val="14"/>
                <c:pt idx="0">
                  <c:v>2.1425225364534701</c:v>
                </c:pt>
                <c:pt idx="1">
                  <c:v>2.0997539334760802</c:v>
                </c:pt>
                <c:pt idx="2">
                  <c:v>0.97051626425320503</c:v>
                </c:pt>
                <c:pt idx="3">
                  <c:v>0.92037643195774399</c:v>
                </c:pt>
                <c:pt idx="4">
                  <c:v>3.6992931598015901</c:v>
                </c:pt>
                <c:pt idx="5">
                  <c:v>0.85825188286149001</c:v>
                </c:pt>
                <c:pt idx="6">
                  <c:v>1.82910532642037</c:v>
                </c:pt>
                <c:pt idx="7">
                  <c:v>1.88927874142708</c:v>
                </c:pt>
                <c:pt idx="8">
                  <c:v>1.94814965820164</c:v>
                </c:pt>
                <c:pt idx="9">
                  <c:v>1.1247934456428199</c:v>
                </c:pt>
                <c:pt idx="10">
                  <c:v>0.87402113625683797</c:v>
                </c:pt>
                <c:pt idx="11">
                  <c:v>1.02230061915488</c:v>
                </c:pt>
                <c:pt idx="12">
                  <c:v>1.28182635695628</c:v>
                </c:pt>
                <c:pt idx="13">
                  <c:v>1.48794662475294</c:v>
                </c:pt>
              </c:numCache>
            </c:numRef>
          </c:val>
          <c:extLst>
            <c:ext xmlns:c16="http://schemas.microsoft.com/office/drawing/2014/chart" uri="{C3380CC4-5D6E-409C-BE32-E72D297353CC}">
              <c16:uniqueId val="{00000000-583F-4A27-B6AD-CA1153C12889}"/>
            </c:ext>
          </c:extLst>
        </c:ser>
        <c:dLbls>
          <c:showLegendKey val="0"/>
          <c:showVal val="0"/>
          <c:showCatName val="0"/>
          <c:showSerName val="0"/>
          <c:showPercent val="0"/>
          <c:showBubbleSize val="0"/>
        </c:dLbls>
        <c:gapWidth val="75"/>
        <c:axId val="597758472"/>
        <c:axId val="597760112"/>
      </c:barChart>
      <c:catAx>
        <c:axId val="5977584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cap="none" spc="0" normalizeH="0" baseline="0">
                <a:solidFill>
                  <a:schemeClr val="tx1">
                    <a:lumMod val="65000"/>
                    <a:lumOff val="35000"/>
                  </a:schemeClr>
                </a:solidFill>
                <a:latin typeface="+mn-lt"/>
                <a:ea typeface="+mn-ea"/>
                <a:cs typeface="+mn-cs"/>
              </a:defRPr>
            </a:pPr>
            <a:endParaRPr lang="en-US"/>
          </a:p>
        </c:txPr>
        <c:crossAx val="597760112"/>
        <c:crosses val="autoZero"/>
        <c:auto val="1"/>
        <c:lblAlgn val="ctr"/>
        <c:lblOffset val="100"/>
        <c:noMultiLvlLbl val="0"/>
      </c:catAx>
      <c:valAx>
        <c:axId val="597760112"/>
        <c:scaling>
          <c:orientation val="minMax"/>
          <c:max val="4"/>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800" b="0" i="0" u="none" strike="noStrike" kern="1200" cap="all" baseline="0">
                    <a:solidFill>
                      <a:schemeClr val="tx1">
                        <a:lumMod val="65000"/>
                        <a:lumOff val="35000"/>
                      </a:schemeClr>
                    </a:solidFill>
                    <a:latin typeface="+mn-lt"/>
                    <a:ea typeface="+mn-ea"/>
                    <a:cs typeface="+mn-cs"/>
                  </a:defRPr>
                </a:pPr>
                <a:r>
                  <a:rPr lang="en-US"/>
                  <a:t>Speedup</a:t>
                </a:r>
              </a:p>
              <a:p>
                <a:pPr>
                  <a:defRPr/>
                </a:pPr>
                <a:r>
                  <a:rPr lang="en-US"/>
                  <a:t>(higher is better)</a:t>
                </a:r>
              </a:p>
            </c:rich>
          </c:tx>
          <c:overlay val="0"/>
          <c:spPr>
            <a:noFill/>
            <a:ln>
              <a:noFill/>
            </a:ln>
            <a:effectLst/>
          </c:spPr>
          <c:txPr>
            <a:bodyPr rot="-5400000" spcFirstLastPara="1" vertOverflow="ellipsis" vert="horz" wrap="square" anchor="ctr" anchorCtr="1"/>
            <a:lstStyle/>
            <a:p>
              <a:pPr>
                <a:defRPr sz="18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597758472"/>
        <c:crosses val="autoZero"/>
        <c:crossBetween val="between"/>
        <c:majorUnit val="1"/>
        <c:minorUnit val="1"/>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8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NAS!$C$1</c:f>
              <c:strCache>
                <c:ptCount val="1"/>
                <c:pt idx="0">
                  <c:v>Speedup</c:v>
                </c:pt>
              </c:strCache>
            </c:strRef>
          </c:tx>
          <c:spPr>
            <a:solidFill>
              <a:schemeClr val="accent1">
                <a:lumMod val="75000"/>
              </a:schemeClr>
            </a:solidFill>
            <a:ln>
              <a:noFill/>
            </a:ln>
            <a:effectLst/>
          </c:spPr>
          <c:invertIfNegative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52A-44C4-89F2-F22E2FC9B80F}"/>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52A-44C4-89F2-F22E2FC9B80F}"/>
                </c:ext>
              </c:extLst>
            </c:dLbl>
            <c:dLbl>
              <c:idx val="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52A-44C4-89F2-F22E2FC9B80F}"/>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NAS!$A$2:$A$8</c:f>
              <c:strCache>
                <c:ptCount val="7"/>
                <c:pt idx="0">
                  <c:v>BT</c:v>
                </c:pt>
                <c:pt idx="1">
                  <c:v>CG</c:v>
                </c:pt>
                <c:pt idx="2">
                  <c:v>FT</c:v>
                </c:pt>
                <c:pt idx="3">
                  <c:v>IS</c:v>
                </c:pt>
                <c:pt idx="4">
                  <c:v>LU</c:v>
                </c:pt>
                <c:pt idx="5">
                  <c:v>MG</c:v>
                </c:pt>
                <c:pt idx="6">
                  <c:v>SP</c:v>
                </c:pt>
              </c:strCache>
            </c:strRef>
          </c:cat>
          <c:val>
            <c:numRef>
              <c:f>NAS!$C$2:$C$8</c:f>
              <c:numCache>
                <c:formatCode>General</c:formatCode>
                <c:ptCount val="7"/>
                <c:pt idx="0">
                  <c:v>7.7118792770661484</c:v>
                </c:pt>
                <c:pt idx="1">
                  <c:v>1.1325842696629211</c:v>
                </c:pt>
                <c:pt idx="2">
                  <c:v>1.0463743676222603</c:v>
                </c:pt>
                <c:pt idx="3">
                  <c:v>1.0568181818181817</c:v>
                </c:pt>
                <c:pt idx="4">
                  <c:v>9.0348281406161988</c:v>
                </c:pt>
                <c:pt idx="5">
                  <c:v>1.098468271334792</c:v>
                </c:pt>
                <c:pt idx="6">
                  <c:v>25.265748250194449</c:v>
                </c:pt>
              </c:numCache>
            </c:numRef>
          </c:val>
          <c:extLst>
            <c:ext xmlns:c16="http://schemas.microsoft.com/office/drawing/2014/chart" uri="{C3380CC4-5D6E-409C-BE32-E72D297353CC}">
              <c16:uniqueId val="{00000000-8558-4412-87A3-5C337C41542A}"/>
            </c:ext>
          </c:extLst>
        </c:ser>
        <c:dLbls>
          <c:showLegendKey val="0"/>
          <c:showVal val="0"/>
          <c:showCatName val="0"/>
          <c:showSerName val="0"/>
          <c:showPercent val="0"/>
          <c:showBubbleSize val="0"/>
        </c:dLbls>
        <c:gapWidth val="219"/>
        <c:overlap val="-27"/>
        <c:axId val="434680360"/>
        <c:axId val="434677080"/>
      </c:barChart>
      <c:catAx>
        <c:axId val="4346803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34677080"/>
        <c:crosses val="autoZero"/>
        <c:auto val="1"/>
        <c:lblAlgn val="ctr"/>
        <c:lblOffset val="100"/>
        <c:noMultiLvlLbl val="0"/>
      </c:catAx>
      <c:valAx>
        <c:axId val="434677080"/>
        <c:scaling>
          <c:orientation val="minMax"/>
          <c:max val="30"/>
          <c:min val="0"/>
        </c:scaling>
        <c:delete val="0"/>
        <c:axPos val="l"/>
        <c:majorGridlines>
          <c:spPr>
            <a:ln w="9525" cap="flat" cmpd="sng" algn="ctr">
              <a:solidFill>
                <a:schemeClr val="bg1">
                  <a:lumMod val="75000"/>
                </a:schemeClr>
              </a:solidFill>
              <a:round/>
            </a:ln>
            <a:effectLst/>
          </c:spPr>
        </c:majorGridlines>
        <c:minorGridlines>
          <c:spPr>
            <a:ln w="9525" cap="flat" cmpd="sng" algn="ctr">
              <a:solidFill>
                <a:schemeClr val="bg1">
                  <a:lumMod val="65000"/>
                </a:schemeClr>
              </a:solidFill>
              <a:round/>
            </a:ln>
            <a:effectLst/>
          </c:spPr>
        </c:minorGridlines>
        <c:title>
          <c:tx>
            <c:rich>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r>
                  <a:rPr lang="en-US" sz="1600"/>
                  <a:t>speedup</a:t>
                </a:r>
              </a:p>
              <a:p>
                <a:pPr>
                  <a:defRPr sz="1600"/>
                </a:pPr>
                <a:r>
                  <a:rPr lang="en-US" sz="1600"/>
                  <a:t>(higher is better)</a:t>
                </a:r>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434680360"/>
        <c:crosses val="autoZero"/>
        <c:crossBetween val="between"/>
        <c:majorUnit val="10"/>
        <c:minorUnit val="5"/>
      </c:valAx>
      <c:spPr>
        <a:noFill/>
        <a:ln>
          <a:noFill/>
        </a:ln>
        <a:effectLst/>
      </c:spPr>
    </c:plotArea>
    <c:plotVisOnly val="1"/>
    <c:dispBlanksAs val="gap"/>
    <c:showDLblsOverMax val="0"/>
  </c:chart>
  <c:spPr>
    <a:noFill/>
    <a:ln>
      <a:noFill/>
    </a:ln>
    <a:effectLst/>
  </c:spPr>
  <c:txPr>
    <a:bodyPr/>
    <a:lstStyle/>
    <a:p>
      <a:pPr>
        <a:defRPr sz="20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DaCapo!$D$1</c:f>
              <c:strCache>
                <c:ptCount val="1"/>
                <c:pt idx="0">
                  <c:v>Speedup</c:v>
                </c:pt>
              </c:strCache>
            </c:strRef>
          </c:tx>
          <c:spPr>
            <a:solidFill>
              <a:schemeClr val="accent1">
                <a:lumMod val="75000"/>
              </a:schemeClr>
            </a:solidFill>
            <a:ln>
              <a:noFill/>
            </a:ln>
            <a:effectLst/>
          </c:spPr>
          <c:invertIfNegative val="0"/>
          <c:errBars>
            <c:errBarType val="both"/>
            <c:errValType val="cust"/>
            <c:noEndCap val="0"/>
            <c:plus>
              <c:numRef>
                <c:f>DaCapo!$E$2:$E$26</c:f>
                <c:numCache>
                  <c:formatCode>General</c:formatCode>
                  <c:ptCount val="25"/>
                  <c:pt idx="0">
                    <c:v>1.9756613851684257E-2</c:v>
                  </c:pt>
                  <c:pt idx="1">
                    <c:v>0.10224876187218923</c:v>
                  </c:pt>
                  <c:pt idx="2">
                    <c:v>3.6338800540197225E-2</c:v>
                  </c:pt>
                  <c:pt idx="3">
                    <c:v>4.5912515298139001E-2</c:v>
                  </c:pt>
                  <c:pt idx="4">
                    <c:v>2.5540475439474464E-2</c:v>
                  </c:pt>
                  <c:pt idx="5">
                    <c:v>1.7869663796521329E-2</c:v>
                  </c:pt>
                  <c:pt idx="6">
                    <c:v>1.407171153448139E-2</c:v>
                  </c:pt>
                  <c:pt idx="7">
                    <c:v>2.4648886211421139E-2</c:v>
                  </c:pt>
                  <c:pt idx="8">
                    <c:v>4.9683028605404633E-2</c:v>
                  </c:pt>
                  <c:pt idx="9">
                    <c:v>3.6747855305185873E-2</c:v>
                  </c:pt>
                  <c:pt idx="10">
                    <c:v>4.1497609840888794E-2</c:v>
                  </c:pt>
                  <c:pt idx="11">
                    <c:v>5.6782071560684377E-2</c:v>
                  </c:pt>
                  <c:pt idx="12">
                    <c:v>2.2226000510134125E-2</c:v>
                  </c:pt>
                  <c:pt idx="13">
                    <c:v>4.0613912376236239E-2</c:v>
                  </c:pt>
                  <c:pt idx="14">
                    <c:v>4.592548755017678E-2</c:v>
                  </c:pt>
                  <c:pt idx="15">
                    <c:v>5.2722369352834253E-2</c:v>
                  </c:pt>
                  <c:pt idx="16">
                    <c:v>4.582695556949723E-2</c:v>
                  </c:pt>
                  <c:pt idx="17">
                    <c:v>2.8731841118923684E-2</c:v>
                  </c:pt>
                  <c:pt idx="18">
                    <c:v>4.0320000436247949E-2</c:v>
                  </c:pt>
                  <c:pt idx="19">
                    <c:v>3.948536374589251E-3</c:v>
                  </c:pt>
                  <c:pt idx="20">
                    <c:v>2.5523725485260718E-2</c:v>
                  </c:pt>
                  <c:pt idx="21">
                    <c:v>2.8094515010643306E-2</c:v>
                  </c:pt>
                  <c:pt idx="22">
                    <c:v>1.9086130496152931E-2</c:v>
                  </c:pt>
                  <c:pt idx="23">
                    <c:v>3.5272871466065503E-2</c:v>
                  </c:pt>
                  <c:pt idx="24">
                    <c:v>1.8884758474792873E-2</c:v>
                  </c:pt>
                </c:numCache>
              </c:numRef>
            </c:plus>
            <c:minus>
              <c:numRef>
                <c:f>DaCapo!$E$2:$E$26</c:f>
                <c:numCache>
                  <c:formatCode>General</c:formatCode>
                  <c:ptCount val="25"/>
                  <c:pt idx="0">
                    <c:v>1.9756613851684257E-2</c:v>
                  </c:pt>
                  <c:pt idx="1">
                    <c:v>0.10224876187218923</c:v>
                  </c:pt>
                  <c:pt idx="2">
                    <c:v>3.6338800540197225E-2</c:v>
                  </c:pt>
                  <c:pt idx="3">
                    <c:v>4.5912515298139001E-2</c:v>
                  </c:pt>
                  <c:pt idx="4">
                    <c:v>2.5540475439474464E-2</c:v>
                  </c:pt>
                  <c:pt idx="5">
                    <c:v>1.7869663796521329E-2</c:v>
                  </c:pt>
                  <c:pt idx="6">
                    <c:v>1.407171153448139E-2</c:v>
                  </c:pt>
                  <c:pt idx="7">
                    <c:v>2.4648886211421139E-2</c:v>
                  </c:pt>
                  <c:pt idx="8">
                    <c:v>4.9683028605404633E-2</c:v>
                  </c:pt>
                  <c:pt idx="9">
                    <c:v>3.6747855305185873E-2</c:v>
                  </c:pt>
                  <c:pt idx="10">
                    <c:v>4.1497609840888794E-2</c:v>
                  </c:pt>
                  <c:pt idx="11">
                    <c:v>5.6782071560684377E-2</c:v>
                  </c:pt>
                  <c:pt idx="12">
                    <c:v>2.2226000510134125E-2</c:v>
                  </c:pt>
                  <c:pt idx="13">
                    <c:v>4.0613912376236239E-2</c:v>
                  </c:pt>
                  <c:pt idx="14">
                    <c:v>4.592548755017678E-2</c:v>
                  </c:pt>
                  <c:pt idx="15">
                    <c:v>5.2722369352834253E-2</c:v>
                  </c:pt>
                  <c:pt idx="16">
                    <c:v>4.582695556949723E-2</c:v>
                  </c:pt>
                  <c:pt idx="17">
                    <c:v>2.8731841118923684E-2</c:v>
                  </c:pt>
                  <c:pt idx="18">
                    <c:v>4.0320000436247949E-2</c:v>
                  </c:pt>
                  <c:pt idx="19">
                    <c:v>3.948536374589251E-3</c:v>
                  </c:pt>
                  <c:pt idx="20">
                    <c:v>2.5523725485260718E-2</c:v>
                  </c:pt>
                  <c:pt idx="21">
                    <c:v>2.8094515010643306E-2</c:v>
                  </c:pt>
                  <c:pt idx="22">
                    <c:v>1.9086130496152931E-2</c:v>
                  </c:pt>
                  <c:pt idx="23">
                    <c:v>3.5272871466065503E-2</c:v>
                  </c:pt>
                  <c:pt idx="24">
                    <c:v>1.8884758474792873E-2</c:v>
                  </c:pt>
                </c:numCache>
              </c:numRef>
            </c:minus>
            <c:spPr>
              <a:noFill/>
              <a:ln w="15875" cap="flat" cmpd="sng" algn="ctr">
                <a:solidFill>
                  <a:schemeClr val="tx1">
                    <a:lumMod val="65000"/>
                    <a:lumOff val="35000"/>
                  </a:schemeClr>
                </a:solidFill>
                <a:round/>
              </a:ln>
              <a:effectLst/>
            </c:spPr>
          </c:errBars>
          <c:cat>
            <c:strRef>
              <c:f>DaCapo!$A$2:$A$26</c:f>
              <c:strCache>
                <c:ptCount val="25"/>
                <c:pt idx="0">
                  <c:v>apparat</c:v>
                </c:pt>
                <c:pt idx="1">
                  <c:v>bloat</c:v>
                </c:pt>
                <c:pt idx="2">
                  <c:v>chart</c:v>
                </c:pt>
                <c:pt idx="3">
                  <c:v>antlr</c:v>
                </c:pt>
                <c:pt idx="4">
                  <c:v>avrora</c:v>
                </c:pt>
                <c:pt idx="5">
                  <c:v>factorie</c:v>
                </c:pt>
                <c:pt idx="6">
                  <c:v>h2</c:v>
                </c:pt>
                <c:pt idx="7">
                  <c:v>hsqldb</c:v>
                </c:pt>
                <c:pt idx="8">
                  <c:v>jython</c:v>
                </c:pt>
                <c:pt idx="9">
                  <c:v>lusearch</c:v>
                </c:pt>
                <c:pt idx="10">
                  <c:v>pmd</c:v>
                </c:pt>
                <c:pt idx="11">
                  <c:v>scalaaxb</c:v>
                </c:pt>
                <c:pt idx="12">
                  <c:v>actors</c:v>
                </c:pt>
                <c:pt idx="13">
                  <c:v>scalac</c:v>
                </c:pt>
                <c:pt idx="14">
                  <c:v>scaladoc</c:v>
                </c:pt>
                <c:pt idx="15">
                  <c:v>scalap</c:v>
                </c:pt>
                <c:pt idx="16">
                  <c:v>scalariform</c:v>
                </c:pt>
                <c:pt idx="17">
                  <c:v>scalatest</c:v>
                </c:pt>
                <c:pt idx="18">
                  <c:v>specs</c:v>
                </c:pt>
                <c:pt idx="19">
                  <c:v>sunflow</c:v>
                </c:pt>
                <c:pt idx="20">
                  <c:v>tmt</c:v>
                </c:pt>
                <c:pt idx="21">
                  <c:v>tomcat</c:v>
                </c:pt>
                <c:pt idx="22">
                  <c:v>tradebeans</c:v>
                </c:pt>
                <c:pt idx="23">
                  <c:v>tradesoap</c:v>
                </c:pt>
                <c:pt idx="24">
                  <c:v>xalan</c:v>
                </c:pt>
              </c:strCache>
            </c:strRef>
          </c:cat>
          <c:val>
            <c:numRef>
              <c:f>DaCapo!$D$2:$D$26</c:f>
              <c:numCache>
                <c:formatCode>General</c:formatCode>
                <c:ptCount val="25"/>
                <c:pt idx="0">
                  <c:v>1.0154128870111971</c:v>
                </c:pt>
                <c:pt idx="1">
                  <c:v>0.99146984862679555</c:v>
                </c:pt>
                <c:pt idx="2">
                  <c:v>1.0087954486005755</c:v>
                </c:pt>
                <c:pt idx="3">
                  <c:v>0.99257641921397299</c:v>
                </c:pt>
                <c:pt idx="4">
                  <c:v>0.96944976313116626</c:v>
                </c:pt>
                <c:pt idx="5">
                  <c:v>0.98439446797906593</c:v>
                </c:pt>
                <c:pt idx="6">
                  <c:v>0.99752051339262748</c:v>
                </c:pt>
                <c:pt idx="7">
                  <c:v>1.0030852294639419</c:v>
                </c:pt>
                <c:pt idx="8">
                  <c:v>0.98423374185002543</c:v>
                </c:pt>
                <c:pt idx="9">
                  <c:v>0.97975322107846929</c:v>
                </c:pt>
                <c:pt idx="10">
                  <c:v>1.0115104233277916</c:v>
                </c:pt>
                <c:pt idx="11">
                  <c:v>0.9981527093596041</c:v>
                </c:pt>
                <c:pt idx="12">
                  <c:v>1.0052131402861095</c:v>
                </c:pt>
                <c:pt idx="13">
                  <c:v>1.0141839578816976</c:v>
                </c:pt>
                <c:pt idx="14">
                  <c:v>1.0091978750493922</c:v>
                </c:pt>
                <c:pt idx="15">
                  <c:v>1.0109890109890107</c:v>
                </c:pt>
                <c:pt idx="16">
                  <c:v>0.97943716220413701</c:v>
                </c:pt>
                <c:pt idx="17">
                  <c:v>0.97278170930865215</c:v>
                </c:pt>
                <c:pt idx="18">
                  <c:v>1.0014927929912141</c:v>
                </c:pt>
                <c:pt idx="19">
                  <c:v>0.95434419917864788</c:v>
                </c:pt>
                <c:pt idx="20">
                  <c:v>0.97900460170218506</c:v>
                </c:pt>
                <c:pt idx="21">
                  <c:v>0.96452305255546189</c:v>
                </c:pt>
                <c:pt idx="22">
                  <c:v>1.0044218276887782</c:v>
                </c:pt>
                <c:pt idx="23">
                  <c:v>0.97736562947059491</c:v>
                </c:pt>
                <c:pt idx="24">
                  <c:v>0.98988235294117199</c:v>
                </c:pt>
              </c:numCache>
            </c:numRef>
          </c:val>
          <c:extLst>
            <c:ext xmlns:c16="http://schemas.microsoft.com/office/drawing/2014/chart" uri="{C3380CC4-5D6E-409C-BE32-E72D297353CC}">
              <c16:uniqueId val="{00000000-94A8-4618-BAC5-0BAFB312E05F}"/>
            </c:ext>
          </c:extLst>
        </c:ser>
        <c:dLbls>
          <c:showLegendKey val="0"/>
          <c:showVal val="0"/>
          <c:showCatName val="0"/>
          <c:showSerName val="0"/>
          <c:showPercent val="0"/>
          <c:showBubbleSize val="0"/>
        </c:dLbls>
        <c:gapWidth val="75"/>
        <c:overlap val="-27"/>
        <c:axId val="427475336"/>
        <c:axId val="427475008"/>
      </c:barChart>
      <c:catAx>
        <c:axId val="427475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427475008"/>
        <c:crosses val="autoZero"/>
        <c:auto val="1"/>
        <c:lblAlgn val="ctr"/>
        <c:lblOffset val="100"/>
        <c:noMultiLvlLbl val="0"/>
      </c:catAx>
      <c:valAx>
        <c:axId val="427475008"/>
        <c:scaling>
          <c:orientation val="minMax"/>
          <c:max val="1.1000000000000001"/>
          <c:min val="0.9"/>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427475336"/>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DaCapo!$D$1</c:f>
              <c:strCache>
                <c:ptCount val="1"/>
                <c:pt idx="0">
                  <c:v>Speedup</c:v>
                </c:pt>
              </c:strCache>
            </c:strRef>
          </c:tx>
          <c:spPr>
            <a:solidFill>
              <a:schemeClr val="accent1">
                <a:lumMod val="75000"/>
              </a:schemeClr>
            </a:solidFill>
            <a:ln>
              <a:noFill/>
            </a:ln>
            <a:effectLst/>
          </c:spPr>
          <c:invertIfNegative val="0"/>
          <c:errBars>
            <c:errBarType val="both"/>
            <c:errValType val="cust"/>
            <c:noEndCap val="0"/>
            <c:plus>
              <c:numRef>
                <c:f>DaCapo!$E$27:$E$45</c:f>
                <c:numCache>
                  <c:formatCode>General</c:formatCode>
                  <c:ptCount val="19"/>
                  <c:pt idx="0">
                    <c:v>1.9018097626086802E-2</c:v>
                  </c:pt>
                  <c:pt idx="1">
                    <c:v>2.7546138117952802E-2</c:v>
                  </c:pt>
                  <c:pt idx="2">
                    <c:v>1.47672943537536E-2</c:v>
                  </c:pt>
                  <c:pt idx="3">
                    <c:v>9.6674453924017606E-3</c:v>
                  </c:pt>
                  <c:pt idx="4">
                    <c:v>1.8606337045664299E-2</c:v>
                  </c:pt>
                  <c:pt idx="5">
                    <c:v>2.81046342747658E-2</c:v>
                  </c:pt>
                  <c:pt idx="6">
                    <c:v>3.1585157121601502E-2</c:v>
                  </c:pt>
                  <c:pt idx="7">
                    <c:v>1.01545917111242E-2</c:v>
                  </c:pt>
                  <c:pt idx="8">
                    <c:v>2.2940542842936999E-3</c:v>
                  </c:pt>
                  <c:pt idx="9">
                    <c:v>2.4398377743515502E-3</c:v>
                  </c:pt>
                  <c:pt idx="10">
                    <c:v>9.1136576247274597E-3</c:v>
                  </c:pt>
                  <c:pt idx="11">
                    <c:v>1.29355240744147E-2</c:v>
                  </c:pt>
                  <c:pt idx="12">
                    <c:v>7.5399011581435103E-3</c:v>
                  </c:pt>
                  <c:pt idx="13">
                    <c:v>1.8947439801758801E-3</c:v>
                  </c:pt>
                  <c:pt idx="14">
                    <c:v>7.73470673830782E-2</c:v>
                  </c:pt>
                  <c:pt idx="15">
                    <c:v>4.58741349298546E-2</c:v>
                  </c:pt>
                  <c:pt idx="16">
                    <c:v>1.9471399410561301E-2</c:v>
                  </c:pt>
                  <c:pt idx="17">
                    <c:v>2.0912589924498199E-2</c:v>
                  </c:pt>
                  <c:pt idx="18">
                    <c:v>1.5107592681511999E-2</c:v>
                  </c:pt>
                </c:numCache>
              </c:numRef>
            </c:plus>
            <c:minus>
              <c:numRef>
                <c:f>DaCapo!$E$27:$E$45</c:f>
                <c:numCache>
                  <c:formatCode>General</c:formatCode>
                  <c:ptCount val="19"/>
                  <c:pt idx="0">
                    <c:v>1.9018097626086802E-2</c:v>
                  </c:pt>
                  <c:pt idx="1">
                    <c:v>2.7546138117952802E-2</c:v>
                  </c:pt>
                  <c:pt idx="2">
                    <c:v>1.47672943537536E-2</c:v>
                  </c:pt>
                  <c:pt idx="3">
                    <c:v>9.6674453924017606E-3</c:v>
                  </c:pt>
                  <c:pt idx="4">
                    <c:v>1.8606337045664299E-2</c:v>
                  </c:pt>
                  <c:pt idx="5">
                    <c:v>2.81046342747658E-2</c:v>
                  </c:pt>
                  <c:pt idx="6">
                    <c:v>3.1585157121601502E-2</c:v>
                  </c:pt>
                  <c:pt idx="7">
                    <c:v>1.01545917111242E-2</c:v>
                  </c:pt>
                  <c:pt idx="8">
                    <c:v>2.2940542842936999E-3</c:v>
                  </c:pt>
                  <c:pt idx="9">
                    <c:v>2.4398377743515502E-3</c:v>
                  </c:pt>
                  <c:pt idx="10">
                    <c:v>9.1136576247274597E-3</c:v>
                  </c:pt>
                  <c:pt idx="11">
                    <c:v>1.29355240744147E-2</c:v>
                  </c:pt>
                  <c:pt idx="12">
                    <c:v>7.5399011581435103E-3</c:v>
                  </c:pt>
                  <c:pt idx="13">
                    <c:v>1.8947439801758801E-3</c:v>
                  </c:pt>
                  <c:pt idx="14">
                    <c:v>7.73470673830782E-2</c:v>
                  </c:pt>
                  <c:pt idx="15">
                    <c:v>4.58741349298546E-2</c:v>
                  </c:pt>
                  <c:pt idx="16">
                    <c:v>1.9471399410561301E-2</c:v>
                  </c:pt>
                  <c:pt idx="17">
                    <c:v>2.0912589924498199E-2</c:v>
                  </c:pt>
                  <c:pt idx="18">
                    <c:v>1.5107592681511999E-2</c:v>
                  </c:pt>
                </c:numCache>
              </c:numRef>
            </c:minus>
            <c:spPr>
              <a:noFill/>
              <a:ln w="15875" cap="flat" cmpd="sng" algn="ctr">
                <a:solidFill>
                  <a:schemeClr val="tx1">
                    <a:lumMod val="65000"/>
                    <a:lumOff val="35000"/>
                  </a:schemeClr>
                </a:solidFill>
                <a:round/>
              </a:ln>
              <a:effectLst/>
            </c:spPr>
          </c:errBars>
          <c:cat>
            <c:strRef>
              <c:f>DaCapo!$A$27:$A$45</c:f>
              <c:strCache>
                <c:ptCount val="19"/>
                <c:pt idx="0">
                  <c:v>compress</c:v>
                </c:pt>
                <c:pt idx="1">
                  <c:v>crypto.aes</c:v>
                </c:pt>
                <c:pt idx="2">
                  <c:v>crypto.rsa</c:v>
                </c:pt>
                <c:pt idx="3">
                  <c:v>crypto.signverify</c:v>
                </c:pt>
                <c:pt idx="4">
                  <c:v>derby</c:v>
                </c:pt>
                <c:pt idx="5">
                  <c:v>fft.large</c:v>
                </c:pt>
                <c:pt idx="6">
                  <c:v>fft.small</c:v>
                </c:pt>
                <c:pt idx="7">
                  <c:v>lu.large</c:v>
                </c:pt>
                <c:pt idx="8">
                  <c:v>lu.small</c:v>
                </c:pt>
                <c:pt idx="9">
                  <c:v>monte-carlo</c:v>
                </c:pt>
                <c:pt idx="10">
                  <c:v>mpegaudio</c:v>
                </c:pt>
                <c:pt idx="11">
                  <c:v>serial</c:v>
                </c:pt>
                <c:pt idx="12">
                  <c:v>sor.large</c:v>
                </c:pt>
                <c:pt idx="13">
                  <c:v>sor.small</c:v>
                </c:pt>
                <c:pt idx="14">
                  <c:v>sparse.large</c:v>
                </c:pt>
                <c:pt idx="15">
                  <c:v>sparse.small</c:v>
                </c:pt>
                <c:pt idx="16">
                  <c:v>sunflow</c:v>
                </c:pt>
                <c:pt idx="17">
                  <c:v>xml.transform</c:v>
                </c:pt>
                <c:pt idx="18">
                  <c:v>xml.validation</c:v>
                </c:pt>
              </c:strCache>
            </c:strRef>
          </c:cat>
          <c:val>
            <c:numRef>
              <c:f>DaCapo!$D$27:$D$45</c:f>
              <c:numCache>
                <c:formatCode>General</c:formatCode>
                <c:ptCount val="19"/>
                <c:pt idx="0">
                  <c:v>1.00229486863855</c:v>
                </c:pt>
                <c:pt idx="1">
                  <c:v>1.0117420552588301</c:v>
                </c:pt>
                <c:pt idx="2">
                  <c:v>1.00507061685673</c:v>
                </c:pt>
                <c:pt idx="3">
                  <c:v>1.00152265941248</c:v>
                </c:pt>
                <c:pt idx="4">
                  <c:v>0.99344709812003795</c:v>
                </c:pt>
                <c:pt idx="5">
                  <c:v>1.01492798951904</c:v>
                </c:pt>
                <c:pt idx="6">
                  <c:v>0.97916083610719096</c:v>
                </c:pt>
                <c:pt idx="7">
                  <c:v>0.99520134362378498</c:v>
                </c:pt>
                <c:pt idx="8">
                  <c:v>0.99896328146217195</c:v>
                </c:pt>
                <c:pt idx="9">
                  <c:v>1.00298492637016</c:v>
                </c:pt>
                <c:pt idx="10">
                  <c:v>0.991711488632952</c:v>
                </c:pt>
                <c:pt idx="11">
                  <c:v>1.03443540672047</c:v>
                </c:pt>
                <c:pt idx="12">
                  <c:v>0.99261631403040196</c:v>
                </c:pt>
                <c:pt idx="13">
                  <c:v>1.00052355289978</c:v>
                </c:pt>
                <c:pt idx="14">
                  <c:v>0.97438390798210806</c:v>
                </c:pt>
                <c:pt idx="15">
                  <c:v>1.0138007689590101</c:v>
                </c:pt>
                <c:pt idx="16">
                  <c:v>0.99246998706646905</c:v>
                </c:pt>
                <c:pt idx="17">
                  <c:v>0.98652121484846</c:v>
                </c:pt>
                <c:pt idx="18">
                  <c:v>1.0079711559539399</c:v>
                </c:pt>
              </c:numCache>
            </c:numRef>
          </c:val>
          <c:extLst>
            <c:ext xmlns:c16="http://schemas.microsoft.com/office/drawing/2014/chart" uri="{C3380CC4-5D6E-409C-BE32-E72D297353CC}">
              <c16:uniqueId val="{00000000-BEED-4985-8D2D-45D8389A5082}"/>
            </c:ext>
          </c:extLst>
        </c:ser>
        <c:dLbls>
          <c:showLegendKey val="0"/>
          <c:showVal val="0"/>
          <c:showCatName val="0"/>
          <c:showSerName val="0"/>
          <c:showPercent val="0"/>
          <c:showBubbleSize val="0"/>
        </c:dLbls>
        <c:gapWidth val="75"/>
        <c:overlap val="-27"/>
        <c:axId val="427475336"/>
        <c:axId val="427475008"/>
      </c:barChart>
      <c:catAx>
        <c:axId val="427475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427475008"/>
        <c:crosses val="autoZero"/>
        <c:auto val="1"/>
        <c:lblAlgn val="ctr"/>
        <c:lblOffset val="100"/>
        <c:noMultiLvlLbl val="0"/>
      </c:catAx>
      <c:valAx>
        <c:axId val="427475008"/>
        <c:scaling>
          <c:orientation val="minMax"/>
          <c:max val="1.1000000000000001"/>
          <c:min val="0.9"/>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427475336"/>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Profiling!$B$1</c:f>
              <c:strCache>
                <c:ptCount val="1"/>
                <c:pt idx="0">
                  <c:v>Original Size</c:v>
                </c:pt>
              </c:strCache>
            </c:strRef>
          </c:tx>
          <c:spPr>
            <a:solidFill>
              <a:srgbClr val="8E0000"/>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Profiling!$B$2:$B$17</c:f>
              <c:numCache>
                <c:formatCode>General</c:formatCode>
                <c:ptCount val="16"/>
                <c:pt idx="0">
                  <c:v>1.464</c:v>
                </c:pt>
                <c:pt idx="1">
                  <c:v>2.4E-2</c:v>
                </c:pt>
                <c:pt idx="2">
                  <c:v>4.8000000000000001E-2</c:v>
                </c:pt>
                <c:pt idx="3">
                  <c:v>4.8000000000000001E-2</c:v>
                </c:pt>
                <c:pt idx="4">
                  <c:v>9.6000000000000002E-2</c:v>
                </c:pt>
                <c:pt idx="5">
                  <c:v>4.8000000000000001E-2</c:v>
                </c:pt>
                <c:pt idx="6">
                  <c:v>0.192</c:v>
                </c:pt>
                <c:pt idx="7">
                  <c:v>0.25600000000000001</c:v>
                </c:pt>
                <c:pt idx="8">
                  <c:v>0.16800000000000001</c:v>
                </c:pt>
                <c:pt idx="9">
                  <c:v>7.1999999999999995E-2</c:v>
                </c:pt>
                <c:pt idx="10">
                  <c:v>7.1999999999999995E-2</c:v>
                </c:pt>
                <c:pt idx="11">
                  <c:v>4.8000000000000001E-2</c:v>
                </c:pt>
                <c:pt idx="12">
                  <c:v>0.192</c:v>
                </c:pt>
                <c:pt idx="13">
                  <c:v>0.192</c:v>
                </c:pt>
                <c:pt idx="14">
                  <c:v>0.2</c:v>
                </c:pt>
                <c:pt idx="15">
                  <c:v>2.496</c:v>
                </c:pt>
              </c:numCache>
            </c:numRef>
          </c:val>
          <c:extLst>
            <c:ext xmlns:c16="http://schemas.microsoft.com/office/drawing/2014/chart" uri="{C3380CC4-5D6E-409C-BE32-E72D297353CC}">
              <c16:uniqueId val="{00000000-19CF-42DB-BD21-22CBDAD8AF59}"/>
            </c:ext>
          </c:extLst>
        </c:ser>
        <c:ser>
          <c:idx val="1"/>
          <c:order val="1"/>
          <c:tx>
            <c:strRef>
              <c:f>Profiling!$C$1</c:f>
              <c:strCache>
                <c:ptCount val="1"/>
                <c:pt idx="0">
                  <c:v>Padding</c:v>
                </c:pt>
              </c:strCache>
            </c:strRef>
          </c:tx>
          <c:spPr>
            <a:solidFill>
              <a:schemeClr val="accent1">
                <a:lumMod val="75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Profiling!$C$2:$C$17</c:f>
              <c:numCache>
                <c:formatCode>General</c:formatCode>
                <c:ptCount val="16"/>
                <c:pt idx="0">
                  <c:v>3.976</c:v>
                </c:pt>
                <c:pt idx="1">
                  <c:v>0.04</c:v>
                </c:pt>
                <c:pt idx="2">
                  <c:v>0.33600000000000002</c:v>
                </c:pt>
                <c:pt idx="3">
                  <c:v>0.33600000000000002</c:v>
                </c:pt>
                <c:pt idx="4">
                  <c:v>0.67200000000000004</c:v>
                </c:pt>
                <c:pt idx="5">
                  <c:v>0.33600000000000002</c:v>
                </c:pt>
                <c:pt idx="6">
                  <c:v>0.96</c:v>
                </c:pt>
                <c:pt idx="7">
                  <c:v>1.1519999999999999</c:v>
                </c:pt>
                <c:pt idx="8">
                  <c:v>0.96</c:v>
                </c:pt>
                <c:pt idx="9">
                  <c:v>0.504</c:v>
                </c:pt>
                <c:pt idx="10">
                  <c:v>0.504</c:v>
                </c:pt>
                <c:pt idx="11">
                  <c:v>0.33600000000000002</c:v>
                </c:pt>
                <c:pt idx="12">
                  <c:v>1.1279999999999999</c:v>
                </c:pt>
                <c:pt idx="13">
                  <c:v>1.1279999999999999</c:v>
                </c:pt>
                <c:pt idx="14">
                  <c:v>1.1439999999999999</c:v>
                </c:pt>
                <c:pt idx="15">
                  <c:v>15.04</c:v>
                </c:pt>
              </c:numCache>
            </c:numRef>
          </c:val>
          <c:extLst>
            <c:ext xmlns:c16="http://schemas.microsoft.com/office/drawing/2014/chart" uri="{C3380CC4-5D6E-409C-BE32-E72D297353CC}">
              <c16:uniqueId val="{00000001-19CF-42DB-BD21-22CBDAD8AF59}"/>
            </c:ext>
          </c:extLst>
        </c:ser>
        <c:dLbls>
          <c:showLegendKey val="0"/>
          <c:showVal val="0"/>
          <c:showCatName val="0"/>
          <c:showSerName val="0"/>
          <c:showPercent val="0"/>
          <c:showBubbleSize val="0"/>
        </c:dLbls>
        <c:gapWidth val="75"/>
        <c:overlap val="100"/>
        <c:axId val="308079496"/>
        <c:axId val="308080152"/>
      </c:barChart>
      <c:catAx>
        <c:axId val="308079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080152"/>
        <c:crosses val="autoZero"/>
        <c:auto val="1"/>
        <c:lblAlgn val="ctr"/>
        <c:lblOffset val="100"/>
        <c:noMultiLvlLbl val="0"/>
      </c:catAx>
      <c:valAx>
        <c:axId val="308080152"/>
        <c:scaling>
          <c:orientation val="minMax"/>
          <c:max val="18"/>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000" dirty="0"/>
                  <a:t>KB</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308079496"/>
        <c:crosses val="autoZero"/>
        <c:crossBetween val="between"/>
        <c:majorUnit val="5"/>
      </c:valAx>
      <c:spPr>
        <a:noFill/>
        <a:ln>
          <a:noFill/>
        </a:ln>
        <a:effectLst/>
      </c:spPr>
    </c:plotArea>
    <c:legend>
      <c:legendPos val="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Profiling!$D$1</c:f>
              <c:strCache>
                <c:ptCount val="1"/>
                <c:pt idx="0">
                  <c:v>Collector</c:v>
                </c:pt>
              </c:strCache>
            </c:strRef>
          </c:tx>
          <c:spPr>
            <a:solidFill>
              <a:schemeClr val="accent2">
                <a:lumMod val="60000"/>
                <a:lumOff val="40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Profiling!$D$2:$D$17</c:f>
              <c:numCache>
                <c:formatCode>General</c:formatCode>
                <c:ptCount val="16"/>
                <c:pt idx="0">
                  <c:v>10.247528000000001</c:v>
                </c:pt>
                <c:pt idx="1">
                  <c:v>146.74286799999999</c:v>
                </c:pt>
                <c:pt idx="2">
                  <c:v>4.3782230000000002</c:v>
                </c:pt>
                <c:pt idx="3">
                  <c:v>1.9819310000000001</c:v>
                </c:pt>
                <c:pt idx="4">
                  <c:v>12.060093</c:v>
                </c:pt>
                <c:pt idx="5">
                  <c:v>37.403174999999997</c:v>
                </c:pt>
                <c:pt idx="6">
                  <c:v>119.072231</c:v>
                </c:pt>
                <c:pt idx="7">
                  <c:v>109.164466</c:v>
                </c:pt>
                <c:pt idx="8">
                  <c:v>117.82814500000001</c:v>
                </c:pt>
                <c:pt idx="9">
                  <c:v>14.421927999999999</c:v>
                </c:pt>
                <c:pt idx="10">
                  <c:v>36.496437</c:v>
                </c:pt>
                <c:pt idx="11">
                  <c:v>482.57215600000001</c:v>
                </c:pt>
                <c:pt idx="12">
                  <c:v>119.718389</c:v>
                </c:pt>
                <c:pt idx="13">
                  <c:v>186.30659299999999</c:v>
                </c:pt>
                <c:pt idx="14">
                  <c:v>8.2673059999999996</c:v>
                </c:pt>
                <c:pt idx="15">
                  <c:v>186.12150099999999</c:v>
                </c:pt>
              </c:numCache>
            </c:numRef>
          </c:val>
          <c:extLst>
            <c:ext xmlns:c16="http://schemas.microsoft.com/office/drawing/2014/chart" uri="{C3380CC4-5D6E-409C-BE32-E72D297353CC}">
              <c16:uniqueId val="{00000000-19CF-42DB-BD21-22CBDAD8AF59}"/>
            </c:ext>
          </c:extLst>
        </c:ser>
        <c:ser>
          <c:idx val="1"/>
          <c:order val="1"/>
          <c:tx>
            <c:strRef>
              <c:f>Profiling!$E$1</c:f>
              <c:strCache>
                <c:ptCount val="1"/>
                <c:pt idx="0">
                  <c:v>Detector</c:v>
                </c:pt>
              </c:strCache>
            </c:strRef>
          </c:tx>
          <c:spPr>
            <a:solidFill>
              <a:schemeClr val="accent1">
                <a:lumMod val="60000"/>
                <a:lumOff val="40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Profiling!$E$2:$E$17</c:f>
              <c:numCache>
                <c:formatCode>General</c:formatCode>
                <c:ptCount val="16"/>
                <c:pt idx="0">
                  <c:v>9.0549189999999999</c:v>
                </c:pt>
                <c:pt idx="1">
                  <c:v>4.6175560000000004</c:v>
                </c:pt>
                <c:pt idx="2">
                  <c:v>0.38727</c:v>
                </c:pt>
                <c:pt idx="3">
                  <c:v>0.36673600000000001</c:v>
                </c:pt>
                <c:pt idx="4">
                  <c:v>12.349824</c:v>
                </c:pt>
                <c:pt idx="5">
                  <c:v>30.670867000000001</c:v>
                </c:pt>
                <c:pt idx="6">
                  <c:v>43.603659</c:v>
                </c:pt>
                <c:pt idx="7">
                  <c:v>31.778278</c:v>
                </c:pt>
                <c:pt idx="8">
                  <c:v>5.5562969999999998</c:v>
                </c:pt>
                <c:pt idx="9">
                  <c:v>16.473811000000001</c:v>
                </c:pt>
                <c:pt idx="10">
                  <c:v>41.373905999999998</c:v>
                </c:pt>
                <c:pt idx="11">
                  <c:v>32.388193000000001</c:v>
                </c:pt>
                <c:pt idx="12">
                  <c:v>0.59958500000000003</c:v>
                </c:pt>
                <c:pt idx="13">
                  <c:v>0.688917</c:v>
                </c:pt>
                <c:pt idx="14">
                  <c:v>4.0973810000000004</c:v>
                </c:pt>
                <c:pt idx="15">
                  <c:v>103.434765</c:v>
                </c:pt>
              </c:numCache>
            </c:numRef>
          </c:val>
          <c:extLst>
            <c:ext xmlns:c16="http://schemas.microsoft.com/office/drawing/2014/chart" uri="{C3380CC4-5D6E-409C-BE32-E72D297353CC}">
              <c16:uniqueId val="{00000001-19CF-42DB-BD21-22CBDAD8AF59}"/>
            </c:ext>
          </c:extLst>
        </c:ser>
        <c:ser>
          <c:idx val="2"/>
          <c:order val="2"/>
          <c:tx>
            <c:strRef>
              <c:f>Profiling!$F$1</c:f>
              <c:strCache>
                <c:ptCount val="1"/>
                <c:pt idx="0">
                  <c:v>Repair</c:v>
                </c:pt>
              </c:strCache>
            </c:strRef>
          </c:tx>
          <c:spPr>
            <a:solidFill>
              <a:schemeClr val="accent6">
                <a:lumMod val="40000"/>
                <a:lumOff val="60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Profiling!$F$2:$F$17</c:f>
              <c:numCache>
                <c:formatCode>General</c:formatCode>
                <c:ptCount val="16"/>
                <c:pt idx="0">
                  <c:v>843.37226099999998</c:v>
                </c:pt>
                <c:pt idx="1">
                  <c:v>179.206378</c:v>
                </c:pt>
                <c:pt idx="2">
                  <c:v>2.876833</c:v>
                </c:pt>
                <c:pt idx="3">
                  <c:v>2.436483</c:v>
                </c:pt>
                <c:pt idx="4">
                  <c:v>16.441336</c:v>
                </c:pt>
                <c:pt idx="5">
                  <c:v>8.3021030000000007</c:v>
                </c:pt>
                <c:pt idx="6">
                  <c:v>58.774864999999998</c:v>
                </c:pt>
                <c:pt idx="7">
                  <c:v>179.42393999999999</c:v>
                </c:pt>
                <c:pt idx="8">
                  <c:v>4.0320080000000003</c:v>
                </c:pt>
                <c:pt idx="9">
                  <c:v>7.8588899999999997</c:v>
                </c:pt>
                <c:pt idx="10">
                  <c:v>8.0779130000000006</c:v>
                </c:pt>
                <c:pt idx="11">
                  <c:v>15.566504999999999</c:v>
                </c:pt>
                <c:pt idx="12">
                  <c:v>3.734972</c:v>
                </c:pt>
                <c:pt idx="13">
                  <c:v>3.912369</c:v>
                </c:pt>
                <c:pt idx="14">
                  <c:v>8.4093090000000004</c:v>
                </c:pt>
              </c:numCache>
            </c:numRef>
          </c:val>
          <c:extLst>
            <c:ext xmlns:c16="http://schemas.microsoft.com/office/drawing/2014/chart" uri="{C3380CC4-5D6E-409C-BE32-E72D297353CC}">
              <c16:uniqueId val="{00000000-D916-4FE0-AEF6-0DC5B2E82AD0}"/>
            </c:ext>
          </c:extLst>
        </c:ser>
        <c:dLbls>
          <c:showLegendKey val="0"/>
          <c:showVal val="0"/>
          <c:showCatName val="0"/>
          <c:showSerName val="0"/>
          <c:showPercent val="0"/>
          <c:showBubbleSize val="0"/>
        </c:dLbls>
        <c:gapWidth val="75"/>
        <c:overlap val="100"/>
        <c:axId val="308079496"/>
        <c:axId val="308080152"/>
      </c:barChart>
      <c:catAx>
        <c:axId val="308079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080152"/>
        <c:crosses val="autoZero"/>
        <c:auto val="1"/>
        <c:lblAlgn val="ctr"/>
        <c:lblOffset val="100"/>
        <c:noMultiLvlLbl val="0"/>
      </c:catAx>
      <c:valAx>
        <c:axId val="308080152"/>
        <c:scaling>
          <c:orientation val="minMax"/>
          <c:max val="9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000" dirty="0"/>
                  <a:t>Time (</a:t>
                </a:r>
                <a:r>
                  <a:rPr lang="en-US" sz="2000" dirty="0" err="1"/>
                  <a:t>ms</a:t>
                </a:r>
                <a:r>
                  <a:rPr lang="en-US" sz="2000" dirty="0"/>
                  <a:t>)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308079496"/>
        <c:crosses val="autoZero"/>
        <c:crossBetween val="between"/>
        <c:minorUnit val="200"/>
      </c:valAx>
      <c:spPr>
        <a:noFill/>
        <a:ln>
          <a:noFill/>
        </a:ln>
        <a:effectLst/>
      </c:spPr>
    </c:plotArea>
    <c:legend>
      <c:legendPos val="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8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W-W Contention</c:v>
                </c:pt>
                <c:pt idx="1">
                  <c:v>R-W Contention</c:v>
                </c:pt>
              </c:strCache>
            </c:strRef>
          </c:cat>
          <c:val>
            <c:numRef>
              <c:f>Sheet1!$B$2:$B$3</c:f>
              <c:numCache>
                <c:formatCode>0.00%</c:formatCode>
                <c:ptCount val="2"/>
                <c:pt idx="0">
                  <c:v>7.3999999999999996E-2</c:v>
                </c:pt>
                <c:pt idx="1">
                  <c:v>0.98599999999999999</c:v>
                </c:pt>
              </c:numCache>
            </c:numRef>
          </c:val>
          <c:extLst>
            <c:ext xmlns:c16="http://schemas.microsoft.com/office/drawing/2014/chart" uri="{C3380CC4-5D6E-409C-BE32-E72D297353CC}">
              <c16:uniqueId val="{00000000-E8DC-4557-9A34-A3BFD7FA7CFF}"/>
            </c:ext>
          </c:extLst>
        </c:ser>
        <c:dLbls>
          <c:dLblPos val="ctr"/>
          <c:showLegendKey val="0"/>
          <c:showVal val="1"/>
          <c:showCatName val="0"/>
          <c:showSerName val="0"/>
          <c:showPercent val="0"/>
          <c:showBubbleSize val="0"/>
        </c:dLbls>
        <c:gapWidth val="182"/>
        <c:axId val="449946104"/>
        <c:axId val="449947088"/>
      </c:barChart>
      <c:catAx>
        <c:axId val="4499461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Segoe UI Semilight" panose="020B0402040204020203" pitchFamily="34" charset="0"/>
                <a:ea typeface="+mn-ea"/>
                <a:cs typeface="Segoe UI Semilight" panose="020B0402040204020203" pitchFamily="34" charset="0"/>
              </a:defRPr>
            </a:pPr>
            <a:endParaRPr lang="en-US"/>
          </a:p>
        </c:txPr>
        <c:crossAx val="449947088"/>
        <c:crosses val="autoZero"/>
        <c:auto val="1"/>
        <c:lblAlgn val="ctr"/>
        <c:lblOffset val="100"/>
        <c:noMultiLvlLbl val="0"/>
      </c:catAx>
      <c:valAx>
        <c:axId val="449947088"/>
        <c:scaling>
          <c:orientation val="minMax"/>
          <c:max val="1"/>
        </c:scaling>
        <c:delete val="1"/>
        <c:axPos val="b"/>
        <c:title>
          <c:tx>
            <c:rich>
              <a:bodyPr rot="0" spcFirstLastPara="1" vertOverflow="ellipsis" vert="horz" wrap="square" anchor="ctr" anchorCtr="1"/>
              <a:lstStyle/>
              <a:p>
                <a:pPr>
                  <a:defRPr sz="2800" b="0" i="0" u="none" strike="noStrike" kern="1200" baseline="0">
                    <a:solidFill>
                      <a:schemeClr val="tx1">
                        <a:lumMod val="65000"/>
                        <a:lumOff val="35000"/>
                      </a:schemeClr>
                    </a:solidFill>
                    <a:latin typeface="Segoe UI Semilight" panose="020B0402040204020203" pitchFamily="34" charset="0"/>
                    <a:ea typeface="+mn-ea"/>
                    <a:cs typeface="Segoe UI Semilight" panose="020B0402040204020203" pitchFamily="34" charset="0"/>
                  </a:defRPr>
                </a:pPr>
                <a:r>
                  <a:rPr lang="en-US">
                    <a:latin typeface="Segoe UI Semilight" panose="020B0402040204020203" pitchFamily="34" charset="0"/>
                    <a:cs typeface="Segoe UI Semilight" panose="020B0402040204020203" pitchFamily="34" charset="0"/>
                  </a:rPr>
                  <a:t>data address accuracy</a:t>
                </a:r>
              </a:p>
            </c:rich>
          </c:tx>
          <c:layout>
            <c:manualLayout>
              <c:xMode val="edge"/>
              <c:yMode val="edge"/>
              <c:x val="0.2745343426274614"/>
              <c:y val="0.78890786401773538"/>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Segoe UI Semilight" panose="020B0402040204020203" pitchFamily="34" charset="0"/>
                  <a:ea typeface="+mn-ea"/>
                  <a:cs typeface="Segoe UI Semilight" panose="020B0402040204020203" pitchFamily="34" charset="0"/>
                </a:defRPr>
              </a:pPr>
              <a:endParaRPr lang="en-US"/>
            </a:p>
          </c:txPr>
        </c:title>
        <c:numFmt formatCode="0.00%" sourceLinked="1"/>
        <c:majorTickMark val="out"/>
        <c:minorTickMark val="none"/>
        <c:tickLblPos val="nextTo"/>
        <c:crossAx val="449946104"/>
        <c:crosses val="autoZero"/>
        <c:crossBetween val="between"/>
      </c:valAx>
      <c:spPr>
        <a:noFill/>
        <a:ln>
          <a:noFill/>
        </a:ln>
        <a:effectLst/>
      </c:spPr>
    </c:plotArea>
    <c:plotVisOnly val="1"/>
    <c:dispBlanksAs val="gap"/>
    <c:showDLblsOverMax val="0"/>
  </c:chart>
  <c:spPr>
    <a:noFill/>
    <a:ln>
      <a:noFill/>
    </a:ln>
    <a:effectLst/>
  </c:spPr>
  <c:txPr>
    <a:bodyPr/>
    <a:lstStyle/>
    <a:p>
      <a:pPr>
        <a:defRPr sz="2800"/>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tabledata2!$B$1</c:f>
              <c:strCache>
                <c:ptCount val="1"/>
                <c:pt idx="0">
                  <c:v>ObjectsMoved</c:v>
                </c:pt>
              </c:strCache>
            </c:strRef>
          </c:tx>
          <c:spPr>
            <a:solidFill>
              <a:schemeClr val="accent1"/>
            </a:solidFill>
            <a:ln>
              <a:noFill/>
            </a:ln>
            <a:effectLst/>
          </c:spPr>
          <c:invertIfNegative val="0"/>
          <c:cat>
            <c:strRef>
              <c:f>tabledata2!$A$2:$A$17</c:f>
              <c:strCache>
                <c:ptCount val="16"/>
                <c:pt idx="0">
                  <c:v>sunflow</c:v>
                </c:pt>
                <c:pt idx="1">
                  <c:v>serial</c:v>
                </c:pt>
                <c:pt idx="2">
                  <c:v>1-1-RawBatchThpt</c:v>
                </c:pt>
                <c:pt idx="3">
                  <c:v>1-1-RawThpt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tabledata2!$B$2:$B$17</c:f>
              <c:numCache>
                <c:formatCode>General</c:formatCode>
                <c:ptCount val="16"/>
                <c:pt idx="0">
                  <c:v>27</c:v>
                </c:pt>
                <c:pt idx="1">
                  <c:v>8</c:v>
                </c:pt>
                <c:pt idx="2">
                  <c:v>2</c:v>
                </c:pt>
                <c:pt idx="3">
                  <c:v>2</c:v>
                </c:pt>
                <c:pt idx="4">
                  <c:v>4</c:v>
                </c:pt>
                <c:pt idx="5">
                  <c:v>2</c:v>
                </c:pt>
                <c:pt idx="6">
                  <c:v>7</c:v>
                </c:pt>
                <c:pt idx="7">
                  <c:v>9</c:v>
                </c:pt>
                <c:pt idx="8">
                  <c:v>7</c:v>
                </c:pt>
                <c:pt idx="9">
                  <c:v>3</c:v>
                </c:pt>
                <c:pt idx="10">
                  <c:v>3</c:v>
                </c:pt>
                <c:pt idx="11">
                  <c:v>2</c:v>
                </c:pt>
                <c:pt idx="12">
                  <c:v>8</c:v>
                </c:pt>
                <c:pt idx="13">
                  <c:v>8</c:v>
                </c:pt>
                <c:pt idx="14">
                  <c:v>7</c:v>
                </c:pt>
                <c:pt idx="15">
                  <c:v>87</c:v>
                </c:pt>
              </c:numCache>
            </c:numRef>
          </c:val>
          <c:extLst>
            <c:ext xmlns:c16="http://schemas.microsoft.com/office/drawing/2014/chart" uri="{C3380CC4-5D6E-409C-BE32-E72D297353CC}">
              <c16:uniqueId val="{00000000-FB60-494C-8B92-AF3133ADA5C2}"/>
            </c:ext>
          </c:extLst>
        </c:ser>
        <c:dLbls>
          <c:showLegendKey val="0"/>
          <c:showVal val="0"/>
          <c:showCatName val="0"/>
          <c:showSerName val="0"/>
          <c:showPercent val="0"/>
          <c:showBubbleSize val="0"/>
        </c:dLbls>
        <c:gapWidth val="66"/>
        <c:overlap val="-27"/>
        <c:axId val="404675208"/>
        <c:axId val="404676192"/>
      </c:barChart>
      <c:catAx>
        <c:axId val="404675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crossAx val="404676192"/>
        <c:crosses val="autoZero"/>
        <c:auto val="1"/>
        <c:lblAlgn val="ctr"/>
        <c:lblOffset val="100"/>
        <c:noMultiLvlLbl val="0"/>
      </c:catAx>
      <c:valAx>
        <c:axId val="404676192"/>
        <c:scaling>
          <c:orientation val="minMax"/>
          <c:max val="9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crossAx val="404675208"/>
        <c:crosses val="autoZero"/>
        <c:crossBetween val="between"/>
      </c:valAx>
      <c:spPr>
        <a:noFill/>
        <a:ln>
          <a:noFill/>
        </a:ln>
        <a:effectLst/>
      </c:spPr>
    </c:plotArea>
    <c:plotVisOnly val="1"/>
    <c:dispBlanksAs val="gap"/>
    <c:showDLblsOverMax val="0"/>
  </c:chart>
  <c:spPr>
    <a:noFill/>
    <a:ln>
      <a:noFill/>
    </a:ln>
    <a:effectLst/>
  </c:spPr>
  <c:txPr>
    <a:bodyPr/>
    <a:lstStyle/>
    <a:p>
      <a:pPr>
        <a:defRPr sz="1800" b="1"/>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Profiling!$G$1</c:f>
              <c:strCache>
                <c:ptCount val="1"/>
                <c:pt idx="0">
                  <c:v>Latency</c:v>
                </c:pt>
              </c:strCache>
            </c:strRef>
          </c:tx>
          <c:spPr>
            <a:solidFill>
              <a:schemeClr val="accent1">
                <a:lumMod val="75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Profiling!$G$2:$G$17</c:f>
              <c:numCache>
                <c:formatCode>0%</c:formatCode>
                <c:ptCount val="16"/>
                <c:pt idx="0">
                  <c:v>8.7884203999999994E-2</c:v>
                </c:pt>
                <c:pt idx="1">
                  <c:v>2.9378749999999999E-3</c:v>
                </c:pt>
                <c:pt idx="2">
                  <c:v>8.1017356999999998E-2</c:v>
                </c:pt>
                <c:pt idx="3">
                  <c:v>0.17531371000000001</c:v>
                </c:pt>
                <c:pt idx="4">
                  <c:v>5.7338154000000002E-2</c:v>
                </c:pt>
                <c:pt idx="5">
                  <c:v>3.7077922999999999E-2</c:v>
                </c:pt>
                <c:pt idx="6">
                  <c:v>9.6065749999999991E-3</c:v>
                </c:pt>
                <c:pt idx="7">
                  <c:v>9.0655709999999997E-3</c:v>
                </c:pt>
                <c:pt idx="8">
                  <c:v>3.6432808999999997E-2</c:v>
                </c:pt>
                <c:pt idx="9">
                  <c:v>4.3773353000000001E-2</c:v>
                </c:pt>
                <c:pt idx="10">
                  <c:v>2.5787909000000001E-2</c:v>
                </c:pt>
                <c:pt idx="11">
                  <c:v>2.0949588000000002E-2</c:v>
                </c:pt>
                <c:pt idx="12">
                  <c:v>6.5259016000000003E-2</c:v>
                </c:pt>
                <c:pt idx="13">
                  <c:v>5.3260720000000003E-3</c:v>
                </c:pt>
                <c:pt idx="14">
                  <c:v>4.6428129999999998E-2</c:v>
                </c:pt>
                <c:pt idx="15">
                  <c:v>8.9598279999999995E-3</c:v>
                </c:pt>
              </c:numCache>
            </c:numRef>
          </c:val>
          <c:extLst>
            <c:ext xmlns:c16="http://schemas.microsoft.com/office/drawing/2014/chart" uri="{C3380CC4-5D6E-409C-BE32-E72D297353CC}">
              <c16:uniqueId val="{00000000-19CF-42DB-BD21-22CBDAD8AF59}"/>
            </c:ext>
          </c:extLst>
        </c:ser>
        <c:dLbls>
          <c:showLegendKey val="0"/>
          <c:showVal val="0"/>
          <c:showCatName val="0"/>
          <c:showSerName val="0"/>
          <c:showPercent val="0"/>
          <c:showBubbleSize val="0"/>
        </c:dLbls>
        <c:gapWidth val="75"/>
        <c:overlap val="100"/>
        <c:axId val="308079496"/>
        <c:axId val="308080152"/>
      </c:barChart>
      <c:catAx>
        <c:axId val="308079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080152"/>
        <c:crosses val="autoZero"/>
        <c:auto val="1"/>
        <c:lblAlgn val="ctr"/>
        <c:lblOffset val="100"/>
        <c:noMultiLvlLbl val="0"/>
      </c:catAx>
      <c:valAx>
        <c:axId val="3080801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000" dirty="0"/>
                  <a:t>Latency</a:t>
                </a:r>
                <a:r>
                  <a:rPr lang="en-US" sz="2000" baseline="0" dirty="0"/>
                  <a:t> (% runtime)</a:t>
                </a:r>
                <a:endParaRPr lang="en-US" sz="2000"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308079496"/>
        <c:crosses val="autoZero"/>
        <c:crossBetween val="between"/>
        <c:minorUnit val="5.000000000000001E-2"/>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 id="16">
  <a:schemeClr val="accent3"/>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image" Target="../media/image4.jpeg"/></Relationships>
</file>

<file path=ppt/diagrams/_rels/drawing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image" Target="../media/image4.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0D004F-755E-4B3F-B96C-A0E3A7A87894}" type="doc">
      <dgm:prSet loTypeId="urn:microsoft.com/office/officeart/2005/8/layout/hChevron3" loCatId="process" qsTypeId="urn:microsoft.com/office/officeart/2005/8/quickstyle/simple1" qsCatId="simple" csTypeId="urn:microsoft.com/office/officeart/2005/8/colors/accent1_2" csCatId="accent1" phldr="1"/>
      <dgm:spPr/>
    </dgm:pt>
    <dgm:pt modelId="{A7DECAC6-48EA-40DD-856B-AC97433B82E9}">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a:t>
          </a:r>
        </a:p>
      </dgm:t>
    </dgm:pt>
    <dgm:pt modelId="{BF5B94BD-5D70-43C2-95A3-364FFF43C1C6}" type="parTrans" cxnId="{716AAB5B-9172-4EA3-85CE-237E7ED829D8}">
      <dgm:prSet/>
      <dgm:spPr/>
    </dgm:pt>
    <dgm:pt modelId="{D6E50C1C-88A4-4EB5-B872-B6289DC8CBA5}" type="sibTrans" cxnId="{716AAB5B-9172-4EA3-85CE-237E7ED829D8}">
      <dgm:prSet/>
      <dgm:spPr/>
    </dgm:pt>
    <dgm:pt modelId="{FB51248A-31A5-4DC7-8649-6FF76DE09047}">
      <dgm:prSet phldrT="[Text]"/>
      <dgm:spPr>
        <a:gradFill flip="none" rotWithShape="0">
          <a:gsLst>
            <a:gs pos="0">
              <a:srgbClr val="5B9BD5"/>
            </a:gs>
            <a:gs pos="28571">
              <a:srgbClr val="5B9BD5"/>
            </a:gs>
            <a:gs pos="60000">
              <a:srgbClr val="A5A5A5"/>
            </a:gs>
            <a:gs pos="100000">
              <a:srgbClr val="A5A5A5"/>
            </a:gs>
          </a:gsLst>
          <a:lin ang="0" scaled="1"/>
          <a:tileRect/>
        </a:gradFill>
      </dgm:spPr>
      <dgm:t>
        <a:bodyPr/>
        <a:lstStyle/>
        <a:p>
          <a:r>
            <a:rPr lang="en-US"/>
            <a:t>Summary</a:t>
          </a:r>
        </a:p>
      </dgm:t>
    </dgm:pt>
    <dgm:pt modelId="{B556993B-0C79-4382-8540-50B0543943D9}" type="parTrans" cxnId="{BA79A247-E6D0-4CD7-B8CC-C601A3E74C73}">
      <dgm:prSet/>
      <dgm:spPr/>
    </dgm:pt>
    <dgm:pt modelId="{2DE9BF73-09B1-4125-BC00-06E824E996CE}" type="sibTrans" cxnId="{BA79A247-E6D0-4CD7-B8CC-C601A3E74C73}">
      <dgm:prSet/>
      <dgm:spPr/>
    </dgm:pt>
    <dgm:pt modelId="{4F8F3999-0500-4162-8DF8-92392D20DB34}">
      <dgm:prSet phldrT="[Tex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Background</a:t>
          </a:r>
        </a:p>
      </dgm:t>
    </dgm:pt>
    <dgm:pt modelId="{06C9FE76-5CA4-4E65-A60E-E4AEC5255755}" type="parTrans" cxnId="{6659266B-7211-4FF3-8DCA-C9B360F18874}">
      <dgm:prSet/>
      <dgm:spPr/>
    </dgm:pt>
    <dgm:pt modelId="{368721F8-4735-4B0B-B82B-FBFB7C22E7A2}" type="sibTrans" cxnId="{6659266B-7211-4FF3-8DCA-C9B360F18874}">
      <dgm:prSet/>
      <dgm:spPr/>
    </dgm:pt>
    <dgm:pt modelId="{15CBFD54-B375-4D85-8D29-3A99D6A5B6EF}">
      <dgm:prSe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REMIX</a:t>
          </a:r>
        </a:p>
      </dgm:t>
    </dgm:pt>
    <dgm:pt modelId="{B914893D-0485-4E29-B903-832F27ACC1A0}" type="parTrans" cxnId="{07BB6E13-8EBA-46F3-A0C1-F89104537588}">
      <dgm:prSet/>
      <dgm:spPr/>
    </dgm:pt>
    <dgm:pt modelId="{AFF744CE-D11B-466E-A22F-5F596DDED4E0}" type="sibTrans" cxnId="{07BB6E13-8EBA-46F3-A0C1-F89104537588}">
      <dgm:prSet/>
      <dgm:spPr/>
    </dgm:pt>
    <dgm:pt modelId="{5AE977BE-FD5D-4BB7-BFF3-F175031F6A5E}">
      <dgm:prSe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Detection</a:t>
          </a:r>
        </a:p>
      </dgm:t>
    </dgm:pt>
    <dgm:pt modelId="{86901D58-63B6-4CFD-A3D8-FF63FE070086}" type="parTrans" cxnId="{8E80419D-6E33-4D3B-87AB-E460635610E0}">
      <dgm:prSet/>
      <dgm:spPr/>
    </dgm:pt>
    <dgm:pt modelId="{0BD7EA21-7FF3-4F02-B84C-8CFD384272E6}" type="sibTrans" cxnId="{8E80419D-6E33-4D3B-87AB-E460635610E0}">
      <dgm:prSet/>
      <dgm:spPr/>
    </dgm:pt>
    <dgm:pt modelId="{26E913D4-E2EA-4B52-90B9-827873BFB5E2}">
      <dgm:prSe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Repair</a:t>
          </a:r>
        </a:p>
      </dgm:t>
    </dgm:pt>
    <dgm:pt modelId="{DC11471A-9826-4372-874D-2870D7FC66CE}" type="parTrans" cxnId="{CACE88BA-F5AD-4519-B8F6-652C676FF202}">
      <dgm:prSet/>
      <dgm:spPr/>
    </dgm:pt>
    <dgm:pt modelId="{D467E3FF-3B17-4559-9F95-F0079055B5DF}" type="sibTrans" cxnId="{CACE88BA-F5AD-4519-B8F6-652C676FF202}">
      <dgm:prSet/>
      <dgm:spPr/>
    </dgm:pt>
    <dgm:pt modelId="{0E1F73DB-E72F-43E1-B6B5-27E2153EAFF5}">
      <dgm:prSe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Performance</a:t>
          </a:r>
        </a:p>
      </dgm:t>
    </dgm:pt>
    <dgm:pt modelId="{4B4AE54A-AF8E-448D-99B8-F16386369A4E}" type="parTrans" cxnId="{1C4ED84A-131A-4DC2-AF58-C887AC613EA5}">
      <dgm:prSet/>
      <dgm:spPr/>
    </dgm:pt>
    <dgm:pt modelId="{534F7A59-DF84-46B9-AFC8-084783907D32}" type="sibTrans" cxnId="{1C4ED84A-131A-4DC2-AF58-C887AC613EA5}">
      <dgm:prSet/>
      <dgm:spPr/>
    </dgm:pt>
    <dgm:pt modelId="{52D50842-C587-47CC-8954-589CCFD005F1}" type="pres">
      <dgm:prSet presAssocID="{880D004F-755E-4B3F-B96C-A0E3A7A87894}" presName="Name0" presStyleCnt="0">
        <dgm:presLayoutVars>
          <dgm:dir/>
          <dgm:resizeHandles val="exact"/>
        </dgm:presLayoutVars>
      </dgm:prSet>
      <dgm:spPr/>
    </dgm:pt>
    <dgm:pt modelId="{374377C9-0F9B-4489-A7BB-0434B8F7B1AE}" type="pres">
      <dgm:prSet presAssocID="{A7DECAC6-48EA-40DD-856B-AC97433B82E9}" presName="parTxOnly" presStyleLbl="node1" presStyleIdx="0" presStyleCnt="7" custScaleX="51316" custScaleY="49421">
        <dgm:presLayoutVars>
          <dgm:bulletEnabled val="1"/>
        </dgm:presLayoutVars>
      </dgm:prSet>
      <dgm:spPr/>
    </dgm:pt>
    <dgm:pt modelId="{B26C4571-171B-4A22-B54C-200AF73D77FF}" type="pres">
      <dgm:prSet presAssocID="{D6E50C1C-88A4-4EB5-B872-B6289DC8CBA5}" presName="parSpace" presStyleCnt="0"/>
      <dgm:spPr/>
    </dgm:pt>
    <dgm:pt modelId="{18A5E4CA-ABE5-4C5F-918B-17AF7D06F085}" type="pres">
      <dgm:prSet presAssocID="{FB51248A-31A5-4DC7-8649-6FF76DE09047}" presName="parTxOnly" presStyleLbl="node1" presStyleIdx="1" presStyleCnt="7">
        <dgm:presLayoutVars>
          <dgm:bulletEnabled val="1"/>
        </dgm:presLayoutVars>
      </dgm:prSet>
      <dgm:spPr/>
    </dgm:pt>
    <dgm:pt modelId="{0E14939F-F231-4861-90ED-844F7AE3DD0B}" type="pres">
      <dgm:prSet presAssocID="{2DE9BF73-09B1-4125-BC00-06E824E996CE}" presName="parSpace" presStyleCnt="0"/>
      <dgm:spPr/>
    </dgm:pt>
    <dgm:pt modelId="{628828BA-CE2B-4C03-AFAF-28EFF464867E}" type="pres">
      <dgm:prSet presAssocID="{4F8F3999-0500-4162-8DF8-92392D20DB34}" presName="parTxOnly" presStyleLbl="node1" presStyleIdx="2" presStyleCnt="7">
        <dgm:presLayoutVars>
          <dgm:bulletEnabled val="1"/>
        </dgm:presLayoutVars>
      </dgm:prSet>
      <dgm:spPr/>
    </dgm:pt>
    <dgm:pt modelId="{5371D769-C393-4E75-B49D-955B0D741ED2}" type="pres">
      <dgm:prSet presAssocID="{368721F8-4735-4B0B-B82B-FBFB7C22E7A2}" presName="parSpace" presStyleCnt="0"/>
      <dgm:spPr/>
    </dgm:pt>
    <dgm:pt modelId="{0844E776-94B5-4CEF-AA13-ECF618DB1F43}" type="pres">
      <dgm:prSet presAssocID="{15CBFD54-B375-4D85-8D29-3A99D6A5B6EF}" presName="parTxOnly" presStyleLbl="node1" presStyleIdx="3" presStyleCnt="7">
        <dgm:presLayoutVars>
          <dgm:bulletEnabled val="1"/>
        </dgm:presLayoutVars>
      </dgm:prSet>
      <dgm:spPr/>
    </dgm:pt>
    <dgm:pt modelId="{AE9567A2-C4F3-4E77-A7AD-EF19F9F41C7F}" type="pres">
      <dgm:prSet presAssocID="{AFF744CE-D11B-466E-A22F-5F596DDED4E0}" presName="parSpace" presStyleCnt="0"/>
      <dgm:spPr/>
    </dgm:pt>
    <dgm:pt modelId="{B0144C95-D2B4-40C7-8CA2-9B784B92A3CB}" type="pres">
      <dgm:prSet presAssocID="{5AE977BE-FD5D-4BB7-BFF3-F175031F6A5E}" presName="parTxOnly" presStyleLbl="node1" presStyleIdx="4" presStyleCnt="7">
        <dgm:presLayoutVars>
          <dgm:bulletEnabled val="1"/>
        </dgm:presLayoutVars>
      </dgm:prSet>
      <dgm:spPr/>
    </dgm:pt>
    <dgm:pt modelId="{899DC786-0801-45A7-AF43-98AB6C33753F}" type="pres">
      <dgm:prSet presAssocID="{0BD7EA21-7FF3-4F02-B84C-8CFD384272E6}" presName="parSpace" presStyleCnt="0"/>
      <dgm:spPr/>
    </dgm:pt>
    <dgm:pt modelId="{E448A320-3129-476D-8139-689F342E0F72}" type="pres">
      <dgm:prSet presAssocID="{26E913D4-E2EA-4B52-90B9-827873BFB5E2}" presName="parTxOnly" presStyleLbl="node1" presStyleIdx="5" presStyleCnt="7">
        <dgm:presLayoutVars>
          <dgm:bulletEnabled val="1"/>
        </dgm:presLayoutVars>
      </dgm:prSet>
      <dgm:spPr/>
    </dgm:pt>
    <dgm:pt modelId="{A8ADC7E0-90BF-4D53-9A97-8139F3CE0B64}" type="pres">
      <dgm:prSet presAssocID="{D467E3FF-3B17-4559-9F95-F0079055B5DF}" presName="parSpace" presStyleCnt="0"/>
      <dgm:spPr/>
    </dgm:pt>
    <dgm:pt modelId="{93D79CA7-5DEB-47E2-B9BF-B70D3385C5B3}" type="pres">
      <dgm:prSet presAssocID="{0E1F73DB-E72F-43E1-B6B5-27E2153EAFF5}" presName="parTxOnly" presStyleLbl="node1" presStyleIdx="6" presStyleCnt="7">
        <dgm:presLayoutVars>
          <dgm:bulletEnabled val="1"/>
        </dgm:presLayoutVars>
      </dgm:prSet>
      <dgm:spPr/>
    </dgm:pt>
  </dgm:ptLst>
  <dgm:cxnLst>
    <dgm:cxn modelId="{716AAB5B-9172-4EA3-85CE-237E7ED829D8}" srcId="{880D004F-755E-4B3F-B96C-A0E3A7A87894}" destId="{A7DECAC6-48EA-40DD-856B-AC97433B82E9}" srcOrd="0" destOrd="0" parTransId="{BF5B94BD-5D70-43C2-95A3-364FFF43C1C6}" sibTransId="{D6E50C1C-88A4-4EB5-B872-B6289DC8CBA5}"/>
    <dgm:cxn modelId="{06625453-E635-4AD5-B1AC-94AD29651465}" type="presOf" srcId="{A7DECAC6-48EA-40DD-856B-AC97433B82E9}" destId="{374377C9-0F9B-4489-A7BB-0434B8F7B1AE}" srcOrd="0" destOrd="0" presId="urn:microsoft.com/office/officeart/2005/8/layout/hChevron3"/>
    <dgm:cxn modelId="{6659266B-7211-4FF3-8DCA-C9B360F18874}" srcId="{880D004F-755E-4B3F-B96C-A0E3A7A87894}" destId="{4F8F3999-0500-4162-8DF8-92392D20DB34}" srcOrd="2" destOrd="0" parTransId="{06C9FE76-5CA4-4E65-A60E-E4AEC5255755}" sibTransId="{368721F8-4735-4B0B-B82B-FBFB7C22E7A2}"/>
    <dgm:cxn modelId="{8E80419D-6E33-4D3B-87AB-E460635610E0}" srcId="{880D004F-755E-4B3F-B96C-A0E3A7A87894}" destId="{5AE977BE-FD5D-4BB7-BFF3-F175031F6A5E}" srcOrd="4" destOrd="0" parTransId="{86901D58-63B6-4CFD-A3D8-FF63FE070086}" sibTransId="{0BD7EA21-7FF3-4F02-B84C-8CFD384272E6}"/>
    <dgm:cxn modelId="{C7F58CAF-2EF9-43A3-926C-EA78184EFB62}" type="presOf" srcId="{880D004F-755E-4B3F-B96C-A0E3A7A87894}" destId="{52D50842-C587-47CC-8954-589CCFD005F1}" srcOrd="0" destOrd="0" presId="urn:microsoft.com/office/officeart/2005/8/layout/hChevron3"/>
    <dgm:cxn modelId="{07BB6E13-8EBA-46F3-A0C1-F89104537588}" srcId="{880D004F-755E-4B3F-B96C-A0E3A7A87894}" destId="{15CBFD54-B375-4D85-8D29-3A99D6A5B6EF}" srcOrd="3" destOrd="0" parTransId="{B914893D-0485-4E29-B903-832F27ACC1A0}" sibTransId="{AFF744CE-D11B-466E-A22F-5F596DDED4E0}"/>
    <dgm:cxn modelId="{7A237208-9595-4DE4-88FB-9ED0E78A679F}" type="presOf" srcId="{26E913D4-E2EA-4B52-90B9-827873BFB5E2}" destId="{E448A320-3129-476D-8139-689F342E0F72}" srcOrd="0" destOrd="0" presId="urn:microsoft.com/office/officeart/2005/8/layout/hChevron3"/>
    <dgm:cxn modelId="{867F5BCF-7F27-493E-AC76-C0CA864D7759}" type="presOf" srcId="{15CBFD54-B375-4D85-8D29-3A99D6A5B6EF}" destId="{0844E776-94B5-4CEF-AA13-ECF618DB1F43}" srcOrd="0" destOrd="0" presId="urn:microsoft.com/office/officeart/2005/8/layout/hChevron3"/>
    <dgm:cxn modelId="{B0B71D1B-DD0D-420F-A8B9-FE5AB6965A52}" type="presOf" srcId="{FB51248A-31A5-4DC7-8649-6FF76DE09047}" destId="{18A5E4CA-ABE5-4C5F-918B-17AF7D06F085}" srcOrd="0" destOrd="0" presId="urn:microsoft.com/office/officeart/2005/8/layout/hChevron3"/>
    <dgm:cxn modelId="{CACE88BA-F5AD-4519-B8F6-652C676FF202}" srcId="{880D004F-755E-4B3F-B96C-A0E3A7A87894}" destId="{26E913D4-E2EA-4B52-90B9-827873BFB5E2}" srcOrd="5" destOrd="0" parTransId="{DC11471A-9826-4372-874D-2870D7FC66CE}" sibTransId="{D467E3FF-3B17-4559-9F95-F0079055B5DF}"/>
    <dgm:cxn modelId="{DE6214F6-8980-4A83-939B-9D14B3D1A692}" type="presOf" srcId="{5AE977BE-FD5D-4BB7-BFF3-F175031F6A5E}" destId="{B0144C95-D2B4-40C7-8CA2-9B784B92A3CB}" srcOrd="0" destOrd="0" presId="urn:microsoft.com/office/officeart/2005/8/layout/hChevron3"/>
    <dgm:cxn modelId="{638838D8-52CA-4C1D-9BE9-4B17E6AE7818}" type="presOf" srcId="{0E1F73DB-E72F-43E1-B6B5-27E2153EAFF5}" destId="{93D79CA7-5DEB-47E2-B9BF-B70D3385C5B3}" srcOrd="0" destOrd="0" presId="urn:microsoft.com/office/officeart/2005/8/layout/hChevron3"/>
    <dgm:cxn modelId="{B90F52C2-9EFB-4018-B488-36C6928DCE30}" type="presOf" srcId="{4F8F3999-0500-4162-8DF8-92392D20DB34}" destId="{628828BA-CE2B-4C03-AFAF-28EFF464867E}" srcOrd="0" destOrd="0" presId="urn:microsoft.com/office/officeart/2005/8/layout/hChevron3"/>
    <dgm:cxn modelId="{1C4ED84A-131A-4DC2-AF58-C887AC613EA5}" srcId="{880D004F-755E-4B3F-B96C-A0E3A7A87894}" destId="{0E1F73DB-E72F-43E1-B6B5-27E2153EAFF5}" srcOrd="6" destOrd="0" parTransId="{4B4AE54A-AF8E-448D-99B8-F16386369A4E}" sibTransId="{534F7A59-DF84-46B9-AFC8-084783907D32}"/>
    <dgm:cxn modelId="{BA79A247-E6D0-4CD7-B8CC-C601A3E74C73}" srcId="{880D004F-755E-4B3F-B96C-A0E3A7A87894}" destId="{FB51248A-31A5-4DC7-8649-6FF76DE09047}" srcOrd="1" destOrd="0" parTransId="{B556993B-0C79-4382-8540-50B0543943D9}" sibTransId="{2DE9BF73-09B1-4125-BC00-06E824E996CE}"/>
    <dgm:cxn modelId="{3AAFE553-3534-40E9-AF90-B7E7C209E4E0}" type="presParOf" srcId="{52D50842-C587-47CC-8954-589CCFD005F1}" destId="{374377C9-0F9B-4489-A7BB-0434B8F7B1AE}" srcOrd="0" destOrd="0" presId="urn:microsoft.com/office/officeart/2005/8/layout/hChevron3"/>
    <dgm:cxn modelId="{7F327C9D-C4DA-4B7B-AA9C-AE29D8F0C17D}" type="presParOf" srcId="{52D50842-C587-47CC-8954-589CCFD005F1}" destId="{B26C4571-171B-4A22-B54C-200AF73D77FF}" srcOrd="1" destOrd="0" presId="urn:microsoft.com/office/officeart/2005/8/layout/hChevron3"/>
    <dgm:cxn modelId="{CB9BB54F-FB7A-4B0F-A726-BE9A0C4990CF}" type="presParOf" srcId="{52D50842-C587-47CC-8954-589CCFD005F1}" destId="{18A5E4CA-ABE5-4C5F-918B-17AF7D06F085}" srcOrd="2" destOrd="0" presId="urn:microsoft.com/office/officeart/2005/8/layout/hChevron3"/>
    <dgm:cxn modelId="{BFFE2829-B60D-4540-B7AF-29F661E8F102}" type="presParOf" srcId="{52D50842-C587-47CC-8954-589CCFD005F1}" destId="{0E14939F-F231-4861-90ED-844F7AE3DD0B}" srcOrd="3" destOrd="0" presId="urn:microsoft.com/office/officeart/2005/8/layout/hChevron3"/>
    <dgm:cxn modelId="{EE161BB8-2B61-4F7C-BCAF-6770683BB922}" type="presParOf" srcId="{52D50842-C587-47CC-8954-589CCFD005F1}" destId="{628828BA-CE2B-4C03-AFAF-28EFF464867E}" srcOrd="4" destOrd="0" presId="urn:microsoft.com/office/officeart/2005/8/layout/hChevron3"/>
    <dgm:cxn modelId="{4655D5A7-4DB7-4013-B39B-AEF5061F78F8}" type="presParOf" srcId="{52D50842-C587-47CC-8954-589CCFD005F1}" destId="{5371D769-C393-4E75-B49D-955B0D741ED2}" srcOrd="5" destOrd="0" presId="urn:microsoft.com/office/officeart/2005/8/layout/hChevron3"/>
    <dgm:cxn modelId="{5B8F7802-93BC-47AD-B553-7674BE6FD825}" type="presParOf" srcId="{52D50842-C587-47CC-8954-589CCFD005F1}" destId="{0844E776-94B5-4CEF-AA13-ECF618DB1F43}" srcOrd="6" destOrd="0" presId="urn:microsoft.com/office/officeart/2005/8/layout/hChevron3"/>
    <dgm:cxn modelId="{592BD9F2-EDCC-4EEE-A7F2-4E66D34379A4}" type="presParOf" srcId="{52D50842-C587-47CC-8954-589CCFD005F1}" destId="{AE9567A2-C4F3-4E77-A7AD-EF19F9F41C7F}" srcOrd="7" destOrd="0" presId="urn:microsoft.com/office/officeart/2005/8/layout/hChevron3"/>
    <dgm:cxn modelId="{11DF94C1-56FF-4A76-8B10-1258B9D5DDFE}" type="presParOf" srcId="{52D50842-C587-47CC-8954-589CCFD005F1}" destId="{B0144C95-D2B4-40C7-8CA2-9B784B92A3CB}" srcOrd="8" destOrd="0" presId="urn:microsoft.com/office/officeart/2005/8/layout/hChevron3"/>
    <dgm:cxn modelId="{92DEBDCF-ADC9-4AF0-A649-B708FB2FD6CF}" type="presParOf" srcId="{52D50842-C587-47CC-8954-589CCFD005F1}" destId="{899DC786-0801-45A7-AF43-98AB6C33753F}" srcOrd="9" destOrd="0" presId="urn:microsoft.com/office/officeart/2005/8/layout/hChevron3"/>
    <dgm:cxn modelId="{462BF978-AC19-4F8A-83F0-308938A7255C}" type="presParOf" srcId="{52D50842-C587-47CC-8954-589CCFD005F1}" destId="{E448A320-3129-476D-8139-689F342E0F72}" srcOrd="10" destOrd="0" presId="urn:microsoft.com/office/officeart/2005/8/layout/hChevron3"/>
    <dgm:cxn modelId="{DB1E47B0-9E05-42B9-A18C-A2D5674FB948}" type="presParOf" srcId="{52D50842-C587-47CC-8954-589CCFD005F1}" destId="{A8ADC7E0-90BF-4D53-9A97-8139F3CE0B64}" srcOrd="11" destOrd="0" presId="urn:microsoft.com/office/officeart/2005/8/layout/hChevron3"/>
    <dgm:cxn modelId="{440A470E-FE2C-4C23-A220-3B16ABCE1C26}" type="presParOf" srcId="{52D50842-C587-47CC-8954-589CCFD005F1}" destId="{93D79CA7-5DEB-47E2-B9BF-B70D3385C5B3}"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8CAFD6F-FE0A-4EBE-A296-B4CAC9D4402D}" type="doc">
      <dgm:prSet loTypeId="urn:microsoft.com/office/officeart/2005/8/layout/hChevron3" loCatId="process" qsTypeId="urn:microsoft.com/office/officeart/2005/8/quickstyle/simple1" qsCatId="simple" csTypeId="urn:microsoft.com/office/officeart/2005/8/colors/accent1_2" csCatId="accent1" phldr="1"/>
      <dgm:spPr/>
    </dgm:pt>
    <dgm:pt modelId="{3976183C-FC77-48E3-826D-B26F1E298195}">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8</a:t>
          </a:r>
        </a:p>
      </dgm:t>
    </dgm:pt>
    <dgm:pt modelId="{9EF65B51-FDE7-4074-AB11-F24848EE56A2}" type="parTrans" cxnId="{D9B9F931-2E94-4D4D-8B63-B12FE29906C6}">
      <dgm:prSet/>
      <dgm:spPr/>
    </dgm:pt>
    <dgm:pt modelId="{AFCE2A8B-FBAD-4FB9-A3B9-A6199802D896}" type="sibTrans" cxnId="{D9B9F931-2E94-4D4D-8B63-B12FE29906C6}">
      <dgm:prSet/>
      <dgm:spPr/>
    </dgm:pt>
    <dgm:pt modelId="{C1E8A096-D06D-4C4D-902A-C57145FC7BA2}">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Summary</a:t>
          </a:r>
        </a:p>
      </dgm:t>
    </dgm:pt>
    <dgm:pt modelId="{8170E610-367F-409B-A32D-09E6A761DCAE}" type="parTrans" cxnId="{5F6A4919-F20A-43B4-860E-8F0EC4969047}">
      <dgm:prSet/>
      <dgm:spPr/>
    </dgm:pt>
    <dgm:pt modelId="{8A91FF49-5505-4D6A-9EAA-58F6F2DF8255}" type="sibTrans" cxnId="{5F6A4919-F20A-43B4-860E-8F0EC4969047}">
      <dgm:prSet/>
      <dgm:spPr/>
    </dgm:pt>
    <dgm:pt modelId="{72D930C4-45C6-4E86-AA3E-A9A4DD26C173}">
      <dgm:prSet phldrT="[Text]"/>
      <dgm:spPr>
        <a:gradFill flip="none" rotWithShape="0">
          <a:gsLst>
            <a:gs pos="0">
              <a:srgbClr val="5B9BD5"/>
            </a:gs>
            <a:gs pos="50000">
              <a:srgbClr val="5B9BD5"/>
            </a:gs>
            <a:gs pos="60000">
              <a:srgbClr val="A5A5A5"/>
            </a:gs>
            <a:gs pos="100000">
              <a:srgbClr val="A5A5A5"/>
            </a:gs>
          </a:gsLst>
          <a:lin ang="0" scaled="1"/>
          <a:tileRect/>
        </a:gradFill>
      </dgm:spPr>
      <dgm:t>
        <a:bodyPr/>
        <a:lstStyle/>
        <a:p>
          <a:r>
            <a:rPr lang="en-US"/>
            <a:t>Background</a:t>
          </a:r>
        </a:p>
      </dgm:t>
    </dgm:pt>
    <dgm:pt modelId="{3876AD9F-F6D6-4DA2-9853-5114FA75D79D}" type="parTrans" cxnId="{C6A43BEF-6A97-4267-944C-046356B6AC07}">
      <dgm:prSet/>
      <dgm:spPr/>
    </dgm:pt>
    <dgm:pt modelId="{886B6B03-22CA-466A-9C27-5A005263ADD5}" type="sibTrans" cxnId="{C6A43BEF-6A97-4267-944C-046356B6AC07}">
      <dgm:prSet/>
      <dgm:spPr/>
    </dgm:pt>
    <dgm:pt modelId="{788D6D2B-8C64-4356-819D-57BD6F3CCB71}">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REMIX</a:t>
          </a:r>
        </a:p>
      </dgm:t>
    </dgm:pt>
    <dgm:pt modelId="{0EAACF64-8193-42CB-AC64-02A615470F9E}" type="parTrans" cxnId="{3068FB42-8CA6-41B1-8474-0172A0D6ABBC}">
      <dgm:prSet/>
      <dgm:spPr/>
    </dgm:pt>
    <dgm:pt modelId="{B9871E5D-ACB0-4116-BC72-06194B951F9C}" type="sibTrans" cxnId="{3068FB42-8CA6-41B1-8474-0172A0D6ABBC}">
      <dgm:prSet/>
      <dgm:spPr/>
    </dgm:pt>
    <dgm:pt modelId="{AB02B098-8F51-4E01-8C59-809AA1A31BEF}">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Detection</a:t>
          </a:r>
        </a:p>
      </dgm:t>
    </dgm:pt>
    <dgm:pt modelId="{29BDE68B-375E-46EF-ADF9-D045550B11FF}" type="parTrans" cxnId="{4CA1E405-4564-4A25-9E97-ECC371D2EC70}">
      <dgm:prSet/>
      <dgm:spPr/>
    </dgm:pt>
    <dgm:pt modelId="{F8802D49-D3B6-47D6-985B-594B06455947}" type="sibTrans" cxnId="{4CA1E405-4564-4A25-9E97-ECC371D2EC70}">
      <dgm:prSet/>
      <dgm:spPr/>
    </dgm:pt>
    <dgm:pt modelId="{786A03BE-F885-423F-8A5D-954D676FEED0}">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Repair</a:t>
          </a:r>
        </a:p>
      </dgm:t>
    </dgm:pt>
    <dgm:pt modelId="{3F88ED7C-DCB7-41D2-86D9-A99047319E5D}" type="parTrans" cxnId="{4C35A5E2-6048-4232-A2D4-8E9634E796EB}">
      <dgm:prSet/>
      <dgm:spPr/>
    </dgm:pt>
    <dgm:pt modelId="{19639758-6E03-4D9D-B4F1-C3F3C0FEB925}" type="sibTrans" cxnId="{4C35A5E2-6048-4232-A2D4-8E9634E796EB}">
      <dgm:prSet/>
      <dgm:spPr/>
    </dgm:pt>
    <dgm:pt modelId="{A1D8ACC1-DAAE-4666-B599-DB6F6E38048D}">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Performance</a:t>
          </a:r>
        </a:p>
      </dgm:t>
    </dgm:pt>
    <dgm:pt modelId="{BFDF678F-4AAB-460C-8F39-41CBF8DC3D22}" type="parTrans" cxnId="{391050F4-48B0-4BE4-B7B5-5EC88883B41F}">
      <dgm:prSet/>
      <dgm:spPr/>
    </dgm:pt>
    <dgm:pt modelId="{030A2653-6E6E-4AEF-8287-6575320567AC}" type="sibTrans" cxnId="{391050F4-48B0-4BE4-B7B5-5EC88883B41F}">
      <dgm:prSet/>
      <dgm:spPr/>
    </dgm:pt>
    <dgm:pt modelId="{BEF96C9F-ABF4-41D8-9133-8E2B0402BD31}" type="pres">
      <dgm:prSet presAssocID="{88CAFD6F-FE0A-4EBE-A296-B4CAC9D4402D}" presName="Name0" presStyleCnt="0">
        <dgm:presLayoutVars>
          <dgm:dir/>
          <dgm:resizeHandles val="exact"/>
        </dgm:presLayoutVars>
      </dgm:prSet>
      <dgm:spPr/>
    </dgm:pt>
    <dgm:pt modelId="{97CF554D-31AC-4B66-893B-C9BF8DC4C18A}" type="pres">
      <dgm:prSet presAssocID="{3976183C-FC77-48E3-826D-B26F1E298195}" presName="parTxOnly" presStyleLbl="node1" presStyleIdx="0" presStyleCnt="7" custScaleX="51316" custScaleY="49421">
        <dgm:presLayoutVars>
          <dgm:bulletEnabled val="1"/>
        </dgm:presLayoutVars>
      </dgm:prSet>
      <dgm:spPr/>
    </dgm:pt>
    <dgm:pt modelId="{B8E31DF4-9C9B-4C2A-A036-A917792B8B9F}" type="pres">
      <dgm:prSet presAssocID="{AFCE2A8B-FBAD-4FB9-A3B9-A6199802D896}" presName="parSpace" presStyleCnt="0"/>
      <dgm:spPr/>
    </dgm:pt>
    <dgm:pt modelId="{796DE7C6-3288-40B5-8C34-E7964A125962}" type="pres">
      <dgm:prSet presAssocID="{C1E8A096-D06D-4C4D-902A-C57145FC7BA2}" presName="parTxOnly" presStyleLbl="node1" presStyleIdx="1" presStyleCnt="7">
        <dgm:presLayoutVars>
          <dgm:bulletEnabled val="1"/>
        </dgm:presLayoutVars>
      </dgm:prSet>
      <dgm:spPr/>
    </dgm:pt>
    <dgm:pt modelId="{61A6705F-AE36-4BD4-A422-7B5D8B6E9378}" type="pres">
      <dgm:prSet presAssocID="{8A91FF49-5505-4D6A-9EAA-58F6F2DF8255}" presName="parSpace" presStyleCnt="0"/>
      <dgm:spPr/>
    </dgm:pt>
    <dgm:pt modelId="{41281F79-5908-468E-9A42-C8708F269A65}" type="pres">
      <dgm:prSet presAssocID="{72D930C4-45C6-4E86-AA3E-A9A4DD26C173}" presName="parTxOnly" presStyleLbl="node1" presStyleIdx="2" presStyleCnt="7">
        <dgm:presLayoutVars>
          <dgm:bulletEnabled val="1"/>
        </dgm:presLayoutVars>
      </dgm:prSet>
      <dgm:spPr/>
    </dgm:pt>
    <dgm:pt modelId="{E6ABABFD-AEFF-466F-A74B-D1F2E17EAD68}" type="pres">
      <dgm:prSet presAssocID="{886B6B03-22CA-466A-9C27-5A005263ADD5}" presName="parSpace" presStyleCnt="0"/>
      <dgm:spPr/>
    </dgm:pt>
    <dgm:pt modelId="{77F8C70D-D2E1-46D0-9F9A-F0F67FC4E6C7}" type="pres">
      <dgm:prSet presAssocID="{788D6D2B-8C64-4356-819D-57BD6F3CCB71}" presName="parTxOnly" presStyleLbl="node1" presStyleIdx="3" presStyleCnt="7">
        <dgm:presLayoutVars>
          <dgm:bulletEnabled val="1"/>
        </dgm:presLayoutVars>
      </dgm:prSet>
      <dgm:spPr/>
    </dgm:pt>
    <dgm:pt modelId="{06CB8079-C144-4109-99DC-3FD0EB60C8A0}" type="pres">
      <dgm:prSet presAssocID="{B9871E5D-ACB0-4116-BC72-06194B951F9C}" presName="parSpace" presStyleCnt="0"/>
      <dgm:spPr/>
    </dgm:pt>
    <dgm:pt modelId="{0385967B-04A6-458D-85BD-5C18BDAB10ED}" type="pres">
      <dgm:prSet presAssocID="{AB02B098-8F51-4E01-8C59-809AA1A31BEF}" presName="parTxOnly" presStyleLbl="node1" presStyleIdx="4" presStyleCnt="7">
        <dgm:presLayoutVars>
          <dgm:bulletEnabled val="1"/>
        </dgm:presLayoutVars>
      </dgm:prSet>
      <dgm:spPr/>
    </dgm:pt>
    <dgm:pt modelId="{3C8D049E-9D0E-4ABA-84D3-7BA11E405B08}" type="pres">
      <dgm:prSet presAssocID="{F8802D49-D3B6-47D6-985B-594B06455947}" presName="parSpace" presStyleCnt="0"/>
      <dgm:spPr/>
    </dgm:pt>
    <dgm:pt modelId="{5A0ED571-F3B3-47AE-A663-14B1069E7624}" type="pres">
      <dgm:prSet presAssocID="{786A03BE-F885-423F-8A5D-954D676FEED0}" presName="parTxOnly" presStyleLbl="node1" presStyleIdx="5" presStyleCnt="7">
        <dgm:presLayoutVars>
          <dgm:bulletEnabled val="1"/>
        </dgm:presLayoutVars>
      </dgm:prSet>
      <dgm:spPr/>
    </dgm:pt>
    <dgm:pt modelId="{44181519-8A35-4249-A2D4-6969C8C6B038}" type="pres">
      <dgm:prSet presAssocID="{19639758-6E03-4D9D-B4F1-C3F3C0FEB925}" presName="parSpace" presStyleCnt="0"/>
      <dgm:spPr/>
    </dgm:pt>
    <dgm:pt modelId="{BF98F454-2BB6-44BC-8040-027BCB6B3475}" type="pres">
      <dgm:prSet presAssocID="{A1D8ACC1-DAAE-4666-B599-DB6F6E38048D}" presName="parTxOnly" presStyleLbl="node1" presStyleIdx="6" presStyleCnt="7">
        <dgm:presLayoutVars>
          <dgm:bulletEnabled val="1"/>
        </dgm:presLayoutVars>
      </dgm:prSet>
      <dgm:spPr/>
    </dgm:pt>
  </dgm:ptLst>
  <dgm:cxnLst>
    <dgm:cxn modelId="{A8447E51-75DB-4932-96D3-F166EA65AEAF}" type="presOf" srcId="{3976183C-FC77-48E3-826D-B26F1E298195}" destId="{97CF554D-31AC-4B66-893B-C9BF8DC4C18A}" srcOrd="0" destOrd="0" presId="urn:microsoft.com/office/officeart/2005/8/layout/hChevron3"/>
    <dgm:cxn modelId="{5AA7A785-23CE-4D98-AA18-23B99605C474}" type="presOf" srcId="{C1E8A096-D06D-4C4D-902A-C57145FC7BA2}" destId="{796DE7C6-3288-40B5-8C34-E7964A125962}" srcOrd="0" destOrd="0" presId="urn:microsoft.com/office/officeart/2005/8/layout/hChevron3"/>
    <dgm:cxn modelId="{C6A43BEF-6A97-4267-944C-046356B6AC07}" srcId="{88CAFD6F-FE0A-4EBE-A296-B4CAC9D4402D}" destId="{72D930C4-45C6-4E86-AA3E-A9A4DD26C173}" srcOrd="2" destOrd="0" parTransId="{3876AD9F-F6D6-4DA2-9853-5114FA75D79D}" sibTransId="{886B6B03-22CA-466A-9C27-5A005263ADD5}"/>
    <dgm:cxn modelId="{4CA1E405-4564-4A25-9E97-ECC371D2EC70}" srcId="{88CAFD6F-FE0A-4EBE-A296-B4CAC9D4402D}" destId="{AB02B098-8F51-4E01-8C59-809AA1A31BEF}" srcOrd="4" destOrd="0" parTransId="{29BDE68B-375E-46EF-ADF9-D045550B11FF}" sibTransId="{F8802D49-D3B6-47D6-985B-594B06455947}"/>
    <dgm:cxn modelId="{5F6A4919-F20A-43B4-860E-8F0EC4969047}" srcId="{88CAFD6F-FE0A-4EBE-A296-B4CAC9D4402D}" destId="{C1E8A096-D06D-4C4D-902A-C57145FC7BA2}" srcOrd="1" destOrd="0" parTransId="{8170E610-367F-409B-A32D-09E6A761DCAE}" sibTransId="{8A91FF49-5505-4D6A-9EAA-58F6F2DF8255}"/>
    <dgm:cxn modelId="{4C35A5E2-6048-4232-A2D4-8E9634E796EB}" srcId="{88CAFD6F-FE0A-4EBE-A296-B4CAC9D4402D}" destId="{786A03BE-F885-423F-8A5D-954D676FEED0}" srcOrd="5" destOrd="0" parTransId="{3F88ED7C-DCB7-41D2-86D9-A99047319E5D}" sibTransId="{19639758-6E03-4D9D-B4F1-C3F3C0FEB925}"/>
    <dgm:cxn modelId="{C4FC0D00-C0F6-4B79-B6AE-7C402E962701}" type="presOf" srcId="{A1D8ACC1-DAAE-4666-B599-DB6F6E38048D}" destId="{BF98F454-2BB6-44BC-8040-027BCB6B3475}" srcOrd="0" destOrd="0" presId="urn:microsoft.com/office/officeart/2005/8/layout/hChevron3"/>
    <dgm:cxn modelId="{D9B9F931-2E94-4D4D-8B63-B12FE29906C6}" srcId="{88CAFD6F-FE0A-4EBE-A296-B4CAC9D4402D}" destId="{3976183C-FC77-48E3-826D-B26F1E298195}" srcOrd="0" destOrd="0" parTransId="{9EF65B51-FDE7-4074-AB11-F24848EE56A2}" sibTransId="{AFCE2A8B-FBAD-4FB9-A3B9-A6199802D896}"/>
    <dgm:cxn modelId="{16E51208-13A0-484E-BCEF-2846CB585699}" type="presOf" srcId="{AB02B098-8F51-4E01-8C59-809AA1A31BEF}" destId="{0385967B-04A6-458D-85BD-5C18BDAB10ED}" srcOrd="0" destOrd="0" presId="urn:microsoft.com/office/officeart/2005/8/layout/hChevron3"/>
    <dgm:cxn modelId="{3068FB42-8CA6-41B1-8474-0172A0D6ABBC}" srcId="{88CAFD6F-FE0A-4EBE-A296-B4CAC9D4402D}" destId="{788D6D2B-8C64-4356-819D-57BD6F3CCB71}" srcOrd="3" destOrd="0" parTransId="{0EAACF64-8193-42CB-AC64-02A615470F9E}" sibTransId="{B9871E5D-ACB0-4116-BC72-06194B951F9C}"/>
    <dgm:cxn modelId="{271E8B19-5A35-49F6-BDB2-600FFF6EF5ED}" type="presOf" srcId="{88CAFD6F-FE0A-4EBE-A296-B4CAC9D4402D}" destId="{BEF96C9F-ABF4-41D8-9133-8E2B0402BD31}" srcOrd="0" destOrd="0" presId="urn:microsoft.com/office/officeart/2005/8/layout/hChevron3"/>
    <dgm:cxn modelId="{FAE838E1-36DE-41EA-A19F-4AECDA4CE724}" type="presOf" srcId="{786A03BE-F885-423F-8A5D-954D676FEED0}" destId="{5A0ED571-F3B3-47AE-A663-14B1069E7624}" srcOrd="0" destOrd="0" presId="urn:microsoft.com/office/officeart/2005/8/layout/hChevron3"/>
    <dgm:cxn modelId="{391050F4-48B0-4BE4-B7B5-5EC88883B41F}" srcId="{88CAFD6F-FE0A-4EBE-A296-B4CAC9D4402D}" destId="{A1D8ACC1-DAAE-4666-B599-DB6F6E38048D}" srcOrd="6" destOrd="0" parTransId="{BFDF678F-4AAB-460C-8F39-41CBF8DC3D22}" sibTransId="{030A2653-6E6E-4AEF-8287-6575320567AC}"/>
    <dgm:cxn modelId="{F0425999-020B-4392-9779-50B36C2FB4BA}" type="presOf" srcId="{72D930C4-45C6-4E86-AA3E-A9A4DD26C173}" destId="{41281F79-5908-468E-9A42-C8708F269A65}" srcOrd="0" destOrd="0" presId="urn:microsoft.com/office/officeart/2005/8/layout/hChevron3"/>
    <dgm:cxn modelId="{14B4088C-4986-44FA-AB14-BBCA87E6D5CD}" type="presOf" srcId="{788D6D2B-8C64-4356-819D-57BD6F3CCB71}" destId="{77F8C70D-D2E1-46D0-9F9A-F0F67FC4E6C7}" srcOrd="0" destOrd="0" presId="urn:microsoft.com/office/officeart/2005/8/layout/hChevron3"/>
    <dgm:cxn modelId="{5A1F8A0B-8922-4117-88D4-895E9A3A36BB}" type="presParOf" srcId="{BEF96C9F-ABF4-41D8-9133-8E2B0402BD31}" destId="{97CF554D-31AC-4B66-893B-C9BF8DC4C18A}" srcOrd="0" destOrd="0" presId="urn:microsoft.com/office/officeart/2005/8/layout/hChevron3"/>
    <dgm:cxn modelId="{334144CC-5D61-4761-8305-3D66EFFBCD23}" type="presParOf" srcId="{BEF96C9F-ABF4-41D8-9133-8E2B0402BD31}" destId="{B8E31DF4-9C9B-4C2A-A036-A917792B8B9F}" srcOrd="1" destOrd="0" presId="urn:microsoft.com/office/officeart/2005/8/layout/hChevron3"/>
    <dgm:cxn modelId="{2BCC48C1-A293-4DA5-8577-D457FEC81591}" type="presParOf" srcId="{BEF96C9F-ABF4-41D8-9133-8E2B0402BD31}" destId="{796DE7C6-3288-40B5-8C34-E7964A125962}" srcOrd="2" destOrd="0" presId="urn:microsoft.com/office/officeart/2005/8/layout/hChevron3"/>
    <dgm:cxn modelId="{DD5DB748-F4E6-4950-9ABF-EDA50F4208F7}" type="presParOf" srcId="{BEF96C9F-ABF4-41D8-9133-8E2B0402BD31}" destId="{61A6705F-AE36-4BD4-A422-7B5D8B6E9378}" srcOrd="3" destOrd="0" presId="urn:microsoft.com/office/officeart/2005/8/layout/hChevron3"/>
    <dgm:cxn modelId="{BEDFAEAD-8EE6-4F4E-BB29-1E28A7207578}" type="presParOf" srcId="{BEF96C9F-ABF4-41D8-9133-8E2B0402BD31}" destId="{41281F79-5908-468E-9A42-C8708F269A65}" srcOrd="4" destOrd="0" presId="urn:microsoft.com/office/officeart/2005/8/layout/hChevron3"/>
    <dgm:cxn modelId="{B49F88F7-B6B4-48E8-BB93-0B5794EE7A43}" type="presParOf" srcId="{BEF96C9F-ABF4-41D8-9133-8E2B0402BD31}" destId="{E6ABABFD-AEFF-466F-A74B-D1F2E17EAD68}" srcOrd="5" destOrd="0" presId="urn:microsoft.com/office/officeart/2005/8/layout/hChevron3"/>
    <dgm:cxn modelId="{73FEEAEF-3AAF-48C4-8EFE-3EEFFAE76E70}" type="presParOf" srcId="{BEF96C9F-ABF4-41D8-9133-8E2B0402BD31}" destId="{77F8C70D-D2E1-46D0-9F9A-F0F67FC4E6C7}" srcOrd="6" destOrd="0" presId="urn:microsoft.com/office/officeart/2005/8/layout/hChevron3"/>
    <dgm:cxn modelId="{4237E536-6AB2-4D81-8209-17B577EA5A36}" type="presParOf" srcId="{BEF96C9F-ABF4-41D8-9133-8E2B0402BD31}" destId="{06CB8079-C144-4109-99DC-3FD0EB60C8A0}" srcOrd="7" destOrd="0" presId="urn:microsoft.com/office/officeart/2005/8/layout/hChevron3"/>
    <dgm:cxn modelId="{783DA8F1-4A4F-41A5-B8C2-4574A8211D29}" type="presParOf" srcId="{BEF96C9F-ABF4-41D8-9133-8E2B0402BD31}" destId="{0385967B-04A6-458D-85BD-5C18BDAB10ED}" srcOrd="8" destOrd="0" presId="urn:microsoft.com/office/officeart/2005/8/layout/hChevron3"/>
    <dgm:cxn modelId="{3BA831CF-532B-4D5B-9C31-63B8900CAFF9}" type="presParOf" srcId="{BEF96C9F-ABF4-41D8-9133-8E2B0402BD31}" destId="{3C8D049E-9D0E-4ABA-84D3-7BA11E405B08}" srcOrd="9" destOrd="0" presId="urn:microsoft.com/office/officeart/2005/8/layout/hChevron3"/>
    <dgm:cxn modelId="{0645F38C-6E03-4F22-9CB6-085850ECA0B1}" type="presParOf" srcId="{BEF96C9F-ABF4-41D8-9133-8E2B0402BD31}" destId="{5A0ED571-F3B3-47AE-A663-14B1069E7624}" srcOrd="10" destOrd="0" presId="urn:microsoft.com/office/officeart/2005/8/layout/hChevron3"/>
    <dgm:cxn modelId="{81530570-0FA8-4DF6-89E9-485B1B938D32}" type="presParOf" srcId="{BEF96C9F-ABF4-41D8-9133-8E2B0402BD31}" destId="{44181519-8A35-4249-A2D4-6969C8C6B038}" srcOrd="11" destOrd="0" presId="urn:microsoft.com/office/officeart/2005/8/layout/hChevron3"/>
    <dgm:cxn modelId="{9A37B365-321F-4790-8233-9688A1AB035A}" type="presParOf" srcId="{BEF96C9F-ABF4-41D8-9133-8E2B0402BD31}" destId="{BF98F454-2BB6-44BC-8040-027BCB6B3475}"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1788551-93AE-4C98-910C-E9D5D65324A3}" type="doc">
      <dgm:prSet loTypeId="urn:microsoft.com/office/officeart/2005/8/layout/hChevron3" loCatId="process" qsTypeId="urn:microsoft.com/office/officeart/2005/8/quickstyle/simple1" qsCatId="simple" csTypeId="urn:microsoft.com/office/officeart/2005/8/colors/accent1_2" csCatId="accent1" phldr="1"/>
      <dgm:spPr/>
    </dgm:pt>
    <dgm:pt modelId="{EA62D21F-996E-47EA-A954-345972A037B4}">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9</a:t>
          </a:r>
        </a:p>
      </dgm:t>
    </dgm:pt>
    <dgm:pt modelId="{B35F8162-0FE0-4EB4-9CE4-FE9F9D990E40}" type="parTrans" cxnId="{DBB74B2A-52E1-4300-8DB3-84C6A5376477}">
      <dgm:prSet/>
      <dgm:spPr/>
    </dgm:pt>
    <dgm:pt modelId="{9EEBC0EC-801D-4A1B-8A08-08AC24262CD7}" type="sibTrans" cxnId="{DBB74B2A-52E1-4300-8DB3-84C6A5376477}">
      <dgm:prSet/>
      <dgm:spPr/>
    </dgm:pt>
    <dgm:pt modelId="{F3FA8C82-C627-4BCC-9E40-DA2525C17DFA}">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Summary</a:t>
          </a:r>
        </a:p>
      </dgm:t>
    </dgm:pt>
    <dgm:pt modelId="{37810B62-B03B-4A33-9793-F4ABEF4D7C9D}" type="parTrans" cxnId="{C997486D-3A27-432A-844A-6FC8C074F9C4}">
      <dgm:prSet/>
      <dgm:spPr/>
    </dgm:pt>
    <dgm:pt modelId="{F7F8DFE8-2304-4A3E-9401-26F754FACA73}" type="sibTrans" cxnId="{C997486D-3A27-432A-844A-6FC8C074F9C4}">
      <dgm:prSet/>
      <dgm:spPr/>
    </dgm:pt>
    <dgm:pt modelId="{6A4F2CD8-4A5E-4550-8B91-846A73439AFB}">
      <dgm:prSet phldrT="[Text]"/>
      <dgm:spPr>
        <a:gradFill flip="none" rotWithShape="0">
          <a:gsLst>
            <a:gs pos="0">
              <a:srgbClr val="5B9BD5"/>
            </a:gs>
            <a:gs pos="66667">
              <a:srgbClr val="5B9BD5"/>
            </a:gs>
            <a:gs pos="80000">
              <a:srgbClr val="A5A5A5"/>
            </a:gs>
            <a:gs pos="100000">
              <a:srgbClr val="A5A5A5"/>
            </a:gs>
          </a:gsLst>
          <a:lin ang="0" scaled="1"/>
          <a:tileRect/>
        </a:gradFill>
      </dgm:spPr>
      <dgm:t>
        <a:bodyPr/>
        <a:lstStyle/>
        <a:p>
          <a:r>
            <a:rPr lang="en-US"/>
            <a:t>Background</a:t>
          </a:r>
        </a:p>
      </dgm:t>
    </dgm:pt>
    <dgm:pt modelId="{B4BC5B55-5C6F-49A5-8752-4CCE5EAE239A}" type="parTrans" cxnId="{79F74FE2-9F80-42C1-AD7E-D7128657443C}">
      <dgm:prSet/>
      <dgm:spPr/>
    </dgm:pt>
    <dgm:pt modelId="{1D9D546F-2A83-4C82-B045-02D5FECAE9C3}" type="sibTrans" cxnId="{79F74FE2-9F80-42C1-AD7E-D7128657443C}">
      <dgm:prSet/>
      <dgm:spPr/>
    </dgm:pt>
    <dgm:pt modelId="{A33CFDB4-EFF7-4F3A-A356-D9C2AC5CCB86}">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REMIX</a:t>
          </a:r>
        </a:p>
      </dgm:t>
    </dgm:pt>
    <dgm:pt modelId="{06075105-DE53-4BDF-BE9E-A1058A1F8C90}" type="parTrans" cxnId="{3040095E-F65B-4A76-801C-C693B806EA92}">
      <dgm:prSet/>
      <dgm:spPr/>
    </dgm:pt>
    <dgm:pt modelId="{5FEDB671-73A8-4865-8BD7-5C14204196C2}" type="sibTrans" cxnId="{3040095E-F65B-4A76-801C-C693B806EA92}">
      <dgm:prSet/>
      <dgm:spPr/>
    </dgm:pt>
    <dgm:pt modelId="{9F82AA34-52A6-4229-8A40-D6F7700931C3}">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Detection</a:t>
          </a:r>
        </a:p>
      </dgm:t>
    </dgm:pt>
    <dgm:pt modelId="{172314F2-43FA-478A-A03C-4BA0782EE7B1}" type="parTrans" cxnId="{E9CA8832-A059-46D1-ADBE-C377FAF27BE9}">
      <dgm:prSet/>
      <dgm:spPr/>
    </dgm:pt>
    <dgm:pt modelId="{1D0DEBC6-3CB5-4F36-9D81-D902A6C62284}" type="sibTrans" cxnId="{E9CA8832-A059-46D1-ADBE-C377FAF27BE9}">
      <dgm:prSet/>
      <dgm:spPr/>
    </dgm:pt>
    <dgm:pt modelId="{E1957424-2BA0-4CE8-9BDB-2A00964A53E2}">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Repair</a:t>
          </a:r>
        </a:p>
      </dgm:t>
    </dgm:pt>
    <dgm:pt modelId="{C1E94641-7527-478B-9667-569C3DE96BD8}" type="parTrans" cxnId="{AC1ABB7D-2B91-44D3-9FBA-991A47AD77C7}">
      <dgm:prSet/>
      <dgm:spPr/>
    </dgm:pt>
    <dgm:pt modelId="{B9569015-BDC3-46B1-809D-41B927541F99}" type="sibTrans" cxnId="{AC1ABB7D-2B91-44D3-9FBA-991A47AD77C7}">
      <dgm:prSet/>
      <dgm:spPr/>
    </dgm:pt>
    <dgm:pt modelId="{BA081FE4-7075-4EE6-85AA-8C1333BBE8A7}">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87D6E348-B4AB-4B39-9DFC-E9A9F4C9040D}" type="parTrans" cxnId="{4BC41BAF-F105-4A2B-BDC6-31F39612A878}">
      <dgm:prSet/>
      <dgm:spPr/>
    </dgm:pt>
    <dgm:pt modelId="{83D75789-44AE-4B71-88A9-61E8EC6D7D8F}" type="sibTrans" cxnId="{4BC41BAF-F105-4A2B-BDC6-31F39612A878}">
      <dgm:prSet/>
      <dgm:spPr/>
    </dgm:pt>
    <dgm:pt modelId="{BC49FA19-F574-4059-AF3B-0D43562E7714}" type="pres">
      <dgm:prSet presAssocID="{11788551-93AE-4C98-910C-E9D5D65324A3}" presName="Name0" presStyleCnt="0">
        <dgm:presLayoutVars>
          <dgm:dir/>
          <dgm:resizeHandles val="exact"/>
        </dgm:presLayoutVars>
      </dgm:prSet>
      <dgm:spPr/>
    </dgm:pt>
    <dgm:pt modelId="{2546498A-E0D0-44BA-B852-FF97D0F35BBD}" type="pres">
      <dgm:prSet presAssocID="{EA62D21F-996E-47EA-A954-345972A037B4}" presName="parTxOnly" presStyleLbl="node1" presStyleIdx="0" presStyleCnt="7" custScaleX="51316" custScaleY="49421">
        <dgm:presLayoutVars>
          <dgm:bulletEnabled val="1"/>
        </dgm:presLayoutVars>
      </dgm:prSet>
      <dgm:spPr/>
    </dgm:pt>
    <dgm:pt modelId="{98268281-DB8C-470F-93FF-6F9DADE8220C}" type="pres">
      <dgm:prSet presAssocID="{9EEBC0EC-801D-4A1B-8A08-08AC24262CD7}" presName="parSpace" presStyleCnt="0"/>
      <dgm:spPr/>
    </dgm:pt>
    <dgm:pt modelId="{6AAFC21B-4F75-4228-ABDD-2D26DFE004D9}" type="pres">
      <dgm:prSet presAssocID="{F3FA8C82-C627-4BCC-9E40-DA2525C17DFA}" presName="parTxOnly" presStyleLbl="node1" presStyleIdx="1" presStyleCnt="7">
        <dgm:presLayoutVars>
          <dgm:bulletEnabled val="1"/>
        </dgm:presLayoutVars>
      </dgm:prSet>
      <dgm:spPr/>
    </dgm:pt>
    <dgm:pt modelId="{D7229154-9C36-47A3-9749-13E72288E826}" type="pres">
      <dgm:prSet presAssocID="{F7F8DFE8-2304-4A3E-9401-26F754FACA73}" presName="parSpace" presStyleCnt="0"/>
      <dgm:spPr/>
    </dgm:pt>
    <dgm:pt modelId="{E0382A0B-BF53-497A-9657-8FC43D96745C}" type="pres">
      <dgm:prSet presAssocID="{6A4F2CD8-4A5E-4550-8B91-846A73439AFB}" presName="parTxOnly" presStyleLbl="node1" presStyleIdx="2" presStyleCnt="7">
        <dgm:presLayoutVars>
          <dgm:bulletEnabled val="1"/>
        </dgm:presLayoutVars>
      </dgm:prSet>
      <dgm:spPr/>
    </dgm:pt>
    <dgm:pt modelId="{BDA8808A-5B57-4CA8-B623-251A76EE638D}" type="pres">
      <dgm:prSet presAssocID="{1D9D546F-2A83-4C82-B045-02D5FECAE9C3}" presName="parSpace" presStyleCnt="0"/>
      <dgm:spPr/>
    </dgm:pt>
    <dgm:pt modelId="{145DB4AE-8653-40CA-A8F3-848555479B30}" type="pres">
      <dgm:prSet presAssocID="{A33CFDB4-EFF7-4F3A-A356-D9C2AC5CCB86}" presName="parTxOnly" presStyleLbl="node1" presStyleIdx="3" presStyleCnt="7">
        <dgm:presLayoutVars>
          <dgm:bulletEnabled val="1"/>
        </dgm:presLayoutVars>
      </dgm:prSet>
      <dgm:spPr/>
    </dgm:pt>
    <dgm:pt modelId="{EFE1EF33-E2B8-4259-A732-9AF3C39E75FD}" type="pres">
      <dgm:prSet presAssocID="{5FEDB671-73A8-4865-8BD7-5C14204196C2}" presName="parSpace" presStyleCnt="0"/>
      <dgm:spPr/>
    </dgm:pt>
    <dgm:pt modelId="{D80E4EFB-091C-48EB-89F5-31E05107C821}" type="pres">
      <dgm:prSet presAssocID="{9F82AA34-52A6-4229-8A40-D6F7700931C3}" presName="parTxOnly" presStyleLbl="node1" presStyleIdx="4" presStyleCnt="7">
        <dgm:presLayoutVars>
          <dgm:bulletEnabled val="1"/>
        </dgm:presLayoutVars>
      </dgm:prSet>
      <dgm:spPr/>
    </dgm:pt>
    <dgm:pt modelId="{3BF16C8F-0D40-4E2F-B056-528B14ABBB0B}" type="pres">
      <dgm:prSet presAssocID="{1D0DEBC6-3CB5-4F36-9D81-D902A6C62284}" presName="parSpace" presStyleCnt="0"/>
      <dgm:spPr/>
    </dgm:pt>
    <dgm:pt modelId="{CDEC55A9-457A-41B3-9937-5C61E5C7FA90}" type="pres">
      <dgm:prSet presAssocID="{E1957424-2BA0-4CE8-9BDB-2A00964A53E2}" presName="parTxOnly" presStyleLbl="node1" presStyleIdx="5" presStyleCnt="7">
        <dgm:presLayoutVars>
          <dgm:bulletEnabled val="1"/>
        </dgm:presLayoutVars>
      </dgm:prSet>
      <dgm:spPr/>
    </dgm:pt>
    <dgm:pt modelId="{31FDEEE1-7CC5-4AA1-AE35-5D7E837F9B80}" type="pres">
      <dgm:prSet presAssocID="{B9569015-BDC3-46B1-809D-41B927541F99}" presName="parSpace" presStyleCnt="0"/>
      <dgm:spPr/>
    </dgm:pt>
    <dgm:pt modelId="{92E64DBF-AF0D-4FB3-A232-70160D48905F}" type="pres">
      <dgm:prSet presAssocID="{BA081FE4-7075-4EE6-85AA-8C1333BBE8A7}" presName="parTxOnly" presStyleLbl="node1" presStyleIdx="6" presStyleCnt="7">
        <dgm:presLayoutVars>
          <dgm:bulletEnabled val="1"/>
        </dgm:presLayoutVars>
      </dgm:prSet>
      <dgm:spPr/>
    </dgm:pt>
  </dgm:ptLst>
  <dgm:cxnLst>
    <dgm:cxn modelId="{79F74FE2-9F80-42C1-AD7E-D7128657443C}" srcId="{11788551-93AE-4C98-910C-E9D5D65324A3}" destId="{6A4F2CD8-4A5E-4550-8B91-846A73439AFB}" srcOrd="2" destOrd="0" parTransId="{B4BC5B55-5C6F-49A5-8752-4CCE5EAE239A}" sibTransId="{1D9D546F-2A83-4C82-B045-02D5FECAE9C3}"/>
    <dgm:cxn modelId="{CF3782E3-02BC-44C8-BE8C-736377419BAF}" type="presOf" srcId="{6A4F2CD8-4A5E-4550-8B91-846A73439AFB}" destId="{E0382A0B-BF53-497A-9657-8FC43D96745C}" srcOrd="0" destOrd="0" presId="urn:microsoft.com/office/officeart/2005/8/layout/hChevron3"/>
    <dgm:cxn modelId="{5BFCEC59-6A57-478E-9B57-86101ACAC382}" type="presOf" srcId="{BA081FE4-7075-4EE6-85AA-8C1333BBE8A7}" destId="{92E64DBF-AF0D-4FB3-A232-70160D48905F}" srcOrd="0" destOrd="0" presId="urn:microsoft.com/office/officeart/2005/8/layout/hChevron3"/>
    <dgm:cxn modelId="{4B377274-466E-49A5-B273-B7512CED7D62}" type="presOf" srcId="{11788551-93AE-4C98-910C-E9D5D65324A3}" destId="{BC49FA19-F574-4059-AF3B-0D43562E7714}" srcOrd="0" destOrd="0" presId="urn:microsoft.com/office/officeart/2005/8/layout/hChevron3"/>
    <dgm:cxn modelId="{FFCA823D-F696-4F15-BB99-D91FE6495F6F}" type="presOf" srcId="{EA62D21F-996E-47EA-A954-345972A037B4}" destId="{2546498A-E0D0-44BA-B852-FF97D0F35BBD}" srcOrd="0" destOrd="0" presId="urn:microsoft.com/office/officeart/2005/8/layout/hChevron3"/>
    <dgm:cxn modelId="{A02B1073-7810-4F73-B102-7A7839B27E12}" type="presOf" srcId="{9F82AA34-52A6-4229-8A40-D6F7700931C3}" destId="{D80E4EFB-091C-48EB-89F5-31E05107C821}" srcOrd="0" destOrd="0" presId="urn:microsoft.com/office/officeart/2005/8/layout/hChevron3"/>
    <dgm:cxn modelId="{DBB74B2A-52E1-4300-8DB3-84C6A5376477}" srcId="{11788551-93AE-4C98-910C-E9D5D65324A3}" destId="{EA62D21F-996E-47EA-A954-345972A037B4}" srcOrd="0" destOrd="0" parTransId="{B35F8162-0FE0-4EB4-9CE4-FE9F9D990E40}" sibTransId="{9EEBC0EC-801D-4A1B-8A08-08AC24262CD7}"/>
    <dgm:cxn modelId="{7AF7275B-44D6-4E24-BCDC-FD13910AB151}" type="presOf" srcId="{E1957424-2BA0-4CE8-9BDB-2A00964A53E2}" destId="{CDEC55A9-457A-41B3-9937-5C61E5C7FA90}" srcOrd="0" destOrd="0" presId="urn:microsoft.com/office/officeart/2005/8/layout/hChevron3"/>
    <dgm:cxn modelId="{AC1ABB7D-2B91-44D3-9FBA-991A47AD77C7}" srcId="{11788551-93AE-4C98-910C-E9D5D65324A3}" destId="{E1957424-2BA0-4CE8-9BDB-2A00964A53E2}" srcOrd="5" destOrd="0" parTransId="{C1E94641-7527-478B-9667-569C3DE96BD8}" sibTransId="{B9569015-BDC3-46B1-809D-41B927541F99}"/>
    <dgm:cxn modelId="{4BC41BAF-F105-4A2B-BDC6-31F39612A878}" srcId="{11788551-93AE-4C98-910C-E9D5D65324A3}" destId="{BA081FE4-7075-4EE6-85AA-8C1333BBE8A7}" srcOrd="6" destOrd="0" parTransId="{87D6E348-B4AB-4B39-9DFC-E9A9F4C9040D}" sibTransId="{83D75789-44AE-4B71-88A9-61E8EC6D7D8F}"/>
    <dgm:cxn modelId="{E9CA8832-A059-46D1-ADBE-C377FAF27BE9}" srcId="{11788551-93AE-4C98-910C-E9D5D65324A3}" destId="{9F82AA34-52A6-4229-8A40-D6F7700931C3}" srcOrd="4" destOrd="0" parTransId="{172314F2-43FA-478A-A03C-4BA0782EE7B1}" sibTransId="{1D0DEBC6-3CB5-4F36-9D81-D902A6C62284}"/>
    <dgm:cxn modelId="{D08D86A1-0105-4641-BD2E-924F1E77EDCD}" type="presOf" srcId="{A33CFDB4-EFF7-4F3A-A356-D9C2AC5CCB86}" destId="{145DB4AE-8653-40CA-A8F3-848555479B30}" srcOrd="0" destOrd="0" presId="urn:microsoft.com/office/officeart/2005/8/layout/hChevron3"/>
    <dgm:cxn modelId="{3040095E-F65B-4A76-801C-C693B806EA92}" srcId="{11788551-93AE-4C98-910C-E9D5D65324A3}" destId="{A33CFDB4-EFF7-4F3A-A356-D9C2AC5CCB86}" srcOrd="3" destOrd="0" parTransId="{06075105-DE53-4BDF-BE9E-A1058A1F8C90}" sibTransId="{5FEDB671-73A8-4865-8BD7-5C14204196C2}"/>
    <dgm:cxn modelId="{C997486D-3A27-432A-844A-6FC8C074F9C4}" srcId="{11788551-93AE-4C98-910C-E9D5D65324A3}" destId="{F3FA8C82-C627-4BCC-9E40-DA2525C17DFA}" srcOrd="1" destOrd="0" parTransId="{37810B62-B03B-4A33-9793-F4ABEF4D7C9D}" sibTransId="{F7F8DFE8-2304-4A3E-9401-26F754FACA73}"/>
    <dgm:cxn modelId="{D5E288EB-387C-469F-B2D7-1CCB1B00ECEC}" type="presOf" srcId="{F3FA8C82-C627-4BCC-9E40-DA2525C17DFA}" destId="{6AAFC21B-4F75-4228-ABDD-2D26DFE004D9}" srcOrd="0" destOrd="0" presId="urn:microsoft.com/office/officeart/2005/8/layout/hChevron3"/>
    <dgm:cxn modelId="{1930B1F6-6646-427B-95D4-BFBD3DE6A7A0}" type="presParOf" srcId="{BC49FA19-F574-4059-AF3B-0D43562E7714}" destId="{2546498A-E0D0-44BA-B852-FF97D0F35BBD}" srcOrd="0" destOrd="0" presId="urn:microsoft.com/office/officeart/2005/8/layout/hChevron3"/>
    <dgm:cxn modelId="{F258E489-1F58-4C11-9A1C-33EFC47764A4}" type="presParOf" srcId="{BC49FA19-F574-4059-AF3B-0D43562E7714}" destId="{98268281-DB8C-470F-93FF-6F9DADE8220C}" srcOrd="1" destOrd="0" presId="urn:microsoft.com/office/officeart/2005/8/layout/hChevron3"/>
    <dgm:cxn modelId="{29C5C44B-F105-4705-A80A-12C1123DA499}" type="presParOf" srcId="{BC49FA19-F574-4059-AF3B-0D43562E7714}" destId="{6AAFC21B-4F75-4228-ABDD-2D26DFE004D9}" srcOrd="2" destOrd="0" presId="urn:microsoft.com/office/officeart/2005/8/layout/hChevron3"/>
    <dgm:cxn modelId="{8E40BACC-C0A0-495B-A1AD-95A3B410C0C4}" type="presParOf" srcId="{BC49FA19-F574-4059-AF3B-0D43562E7714}" destId="{D7229154-9C36-47A3-9749-13E72288E826}" srcOrd="3" destOrd="0" presId="urn:microsoft.com/office/officeart/2005/8/layout/hChevron3"/>
    <dgm:cxn modelId="{F82F9E79-4B1E-4E39-9AC2-C6E8A34D5C7C}" type="presParOf" srcId="{BC49FA19-F574-4059-AF3B-0D43562E7714}" destId="{E0382A0B-BF53-497A-9657-8FC43D96745C}" srcOrd="4" destOrd="0" presId="urn:microsoft.com/office/officeart/2005/8/layout/hChevron3"/>
    <dgm:cxn modelId="{FF6A353F-CE63-4069-B0F2-7CA3EADB4433}" type="presParOf" srcId="{BC49FA19-F574-4059-AF3B-0D43562E7714}" destId="{BDA8808A-5B57-4CA8-B623-251A76EE638D}" srcOrd="5" destOrd="0" presId="urn:microsoft.com/office/officeart/2005/8/layout/hChevron3"/>
    <dgm:cxn modelId="{A066D355-CC8C-46E8-82E7-EE50498EA874}" type="presParOf" srcId="{BC49FA19-F574-4059-AF3B-0D43562E7714}" destId="{145DB4AE-8653-40CA-A8F3-848555479B30}" srcOrd="6" destOrd="0" presId="urn:microsoft.com/office/officeart/2005/8/layout/hChevron3"/>
    <dgm:cxn modelId="{6F04297A-A303-4F3E-BE99-A2C4028892BE}" type="presParOf" srcId="{BC49FA19-F574-4059-AF3B-0D43562E7714}" destId="{EFE1EF33-E2B8-4259-A732-9AF3C39E75FD}" srcOrd="7" destOrd="0" presId="urn:microsoft.com/office/officeart/2005/8/layout/hChevron3"/>
    <dgm:cxn modelId="{FE66330E-F869-4EDA-AD42-A70FAB72E260}" type="presParOf" srcId="{BC49FA19-F574-4059-AF3B-0D43562E7714}" destId="{D80E4EFB-091C-48EB-89F5-31E05107C821}" srcOrd="8" destOrd="0" presId="urn:microsoft.com/office/officeart/2005/8/layout/hChevron3"/>
    <dgm:cxn modelId="{1D7D632F-CF69-4E17-B937-32FA49515D3D}" type="presParOf" srcId="{BC49FA19-F574-4059-AF3B-0D43562E7714}" destId="{3BF16C8F-0D40-4E2F-B056-528B14ABBB0B}" srcOrd="9" destOrd="0" presId="urn:microsoft.com/office/officeart/2005/8/layout/hChevron3"/>
    <dgm:cxn modelId="{BDA9E095-B66D-43B4-830A-486B70AC309C}" type="presParOf" srcId="{BC49FA19-F574-4059-AF3B-0D43562E7714}" destId="{CDEC55A9-457A-41B3-9937-5C61E5C7FA90}" srcOrd="10" destOrd="0" presId="urn:microsoft.com/office/officeart/2005/8/layout/hChevron3"/>
    <dgm:cxn modelId="{E6D71445-FE24-4081-B480-9FC9D7D9C0F1}" type="presParOf" srcId="{BC49FA19-F574-4059-AF3B-0D43562E7714}" destId="{31FDEEE1-7CC5-4AA1-AE35-5D7E837F9B80}" srcOrd="11" destOrd="0" presId="urn:microsoft.com/office/officeart/2005/8/layout/hChevron3"/>
    <dgm:cxn modelId="{72A356A6-E88E-45B4-AB09-C3BFC62E4CDB}" type="presParOf" srcId="{BC49FA19-F574-4059-AF3B-0D43562E7714}" destId="{92E64DBF-AF0D-4FB3-A232-70160D48905F}"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2C04272-65CA-45AD-9C0B-5C4739F0D14D}" type="doc">
      <dgm:prSet loTypeId="urn:microsoft.com/office/officeart/2005/8/layout/hChevron3" loCatId="process" qsTypeId="urn:microsoft.com/office/officeart/2005/8/quickstyle/simple1" qsCatId="simple" csTypeId="urn:microsoft.com/office/officeart/2005/8/colors/accent1_2" csCatId="accent1" phldr="1"/>
      <dgm:spPr/>
    </dgm:pt>
    <dgm:pt modelId="{2FC31FD2-7714-4583-AB2C-0BAFBB464B64}">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10</a:t>
          </a:r>
        </a:p>
      </dgm:t>
    </dgm:pt>
    <dgm:pt modelId="{53BA0D88-CA31-4F54-9927-968951EFC816}" type="parTrans" cxnId="{C107884A-3321-4024-B969-4EBFD34D444F}">
      <dgm:prSet/>
      <dgm:spPr/>
    </dgm:pt>
    <dgm:pt modelId="{B58C3BA2-FA60-4D32-96D6-115774DABB5D}" type="sibTrans" cxnId="{C107884A-3321-4024-B969-4EBFD34D444F}">
      <dgm:prSet/>
      <dgm:spPr/>
    </dgm:pt>
    <dgm:pt modelId="{A72897AB-C442-43E8-B950-A34DC61E475D}">
      <dgm:prSet phldrT="[Text]"/>
      <dgm:spPr>
        <a:gradFill flip="none" rotWithShape="0">
          <a:gsLst>
            <a:gs pos="0">
              <a:srgbClr val="5B9BD5"/>
            </a:gs>
            <a:gs pos="83333">
              <a:srgbClr val="5B9BD5"/>
            </a:gs>
            <a:gs pos="100000">
              <a:srgbClr val="5B9BD5"/>
            </a:gs>
          </a:gsLst>
          <a:lin ang="0" scaled="1"/>
          <a:tileRect/>
        </a:gradFill>
      </dgm:spPr>
      <dgm:t>
        <a:bodyPr/>
        <a:lstStyle/>
        <a:p>
          <a:r>
            <a:rPr lang="en-US"/>
            <a:t>Summary</a:t>
          </a:r>
        </a:p>
      </dgm:t>
    </dgm:pt>
    <dgm:pt modelId="{2B0C5583-365F-4108-A93C-9C1AE147DDD2}" type="parTrans" cxnId="{8C3313CE-D2C4-475A-A375-5BCE7BF2F32D}">
      <dgm:prSet/>
      <dgm:spPr/>
    </dgm:pt>
    <dgm:pt modelId="{B816A681-00B0-4446-8A49-E3B9D9740D91}" type="sibTrans" cxnId="{8C3313CE-D2C4-475A-A375-5BCE7BF2F32D}">
      <dgm:prSet/>
      <dgm:spPr/>
    </dgm:pt>
    <dgm:pt modelId="{E38E3810-4338-43F5-BD01-0E18AE9A64E8}">
      <dgm:prSet phldrT="[Text]"/>
      <dgm:spPr>
        <a:gradFill flip="none" rotWithShape="0">
          <a:gsLst>
            <a:gs pos="0">
              <a:srgbClr val="5B9BD5"/>
            </a:gs>
            <a:gs pos="83333">
              <a:srgbClr val="5B9BD5"/>
            </a:gs>
            <a:gs pos="100000">
              <a:srgbClr val="A5A5A5"/>
            </a:gs>
          </a:gsLst>
          <a:lin ang="0" scaled="1"/>
          <a:tileRect/>
        </a:gradFill>
      </dgm:spPr>
      <dgm:t>
        <a:bodyPr/>
        <a:lstStyle/>
        <a:p>
          <a:r>
            <a:rPr lang="en-US"/>
            <a:t>Background</a:t>
          </a:r>
        </a:p>
      </dgm:t>
    </dgm:pt>
    <dgm:pt modelId="{CDC0071C-243A-4327-BC2B-A6B2BA5B4365}" type="parTrans" cxnId="{A85669B4-672B-4F98-A245-3DD01458344D}">
      <dgm:prSet/>
      <dgm:spPr/>
    </dgm:pt>
    <dgm:pt modelId="{6D00C1C1-A55A-4E2A-966E-2C282802B927}" type="sibTrans" cxnId="{A85669B4-672B-4F98-A245-3DD01458344D}">
      <dgm:prSet/>
      <dgm:spPr/>
    </dgm:pt>
    <dgm:pt modelId="{8DFAF605-D912-44FD-829A-F31F8647BBAE}">
      <dgm:prSet/>
      <dgm:spPr>
        <a:gradFill flip="none" rotWithShape="0">
          <a:gsLst>
            <a:gs pos="0">
              <a:srgbClr val="A5A5A5"/>
            </a:gs>
            <a:gs pos="83333">
              <a:srgbClr val="A5A5A5"/>
            </a:gs>
            <a:gs pos="100000">
              <a:srgbClr val="A5A5A5"/>
            </a:gs>
          </a:gsLst>
          <a:lin ang="0" scaled="1"/>
          <a:tileRect/>
        </a:gradFill>
      </dgm:spPr>
      <dgm:t>
        <a:bodyPr/>
        <a:lstStyle/>
        <a:p>
          <a:r>
            <a:rPr lang="en-US"/>
            <a:t>REMIX</a:t>
          </a:r>
        </a:p>
      </dgm:t>
    </dgm:pt>
    <dgm:pt modelId="{968DCF4E-0428-4B47-B12E-C97B37108042}" type="parTrans" cxnId="{F8C6F0B2-8836-4502-8987-7B13881D5DFB}">
      <dgm:prSet/>
      <dgm:spPr/>
    </dgm:pt>
    <dgm:pt modelId="{14C0AD8A-8677-4B9E-B81C-49821118713F}" type="sibTrans" cxnId="{F8C6F0B2-8836-4502-8987-7B13881D5DFB}">
      <dgm:prSet/>
      <dgm:spPr/>
    </dgm:pt>
    <dgm:pt modelId="{3FA934A3-DED3-4E8D-9821-A6706B81F06C}">
      <dgm:prSet/>
      <dgm:spPr>
        <a:gradFill flip="none" rotWithShape="0">
          <a:gsLst>
            <a:gs pos="0">
              <a:srgbClr val="A5A5A5"/>
            </a:gs>
            <a:gs pos="83333">
              <a:srgbClr val="A5A5A5"/>
            </a:gs>
            <a:gs pos="100000">
              <a:srgbClr val="A5A5A5"/>
            </a:gs>
          </a:gsLst>
          <a:lin ang="0" scaled="1"/>
          <a:tileRect/>
        </a:gradFill>
      </dgm:spPr>
      <dgm:t>
        <a:bodyPr/>
        <a:lstStyle/>
        <a:p>
          <a:r>
            <a:rPr lang="en-US"/>
            <a:t>Detection</a:t>
          </a:r>
        </a:p>
      </dgm:t>
    </dgm:pt>
    <dgm:pt modelId="{E6897114-42F6-40AC-84B5-A4DA2F409132}" type="parTrans" cxnId="{4A48E5C6-01BF-4F6F-85CF-25CBF1D71088}">
      <dgm:prSet/>
      <dgm:spPr/>
    </dgm:pt>
    <dgm:pt modelId="{D6C7FE19-BC0E-4E92-BEF5-9D61C18A8B32}" type="sibTrans" cxnId="{4A48E5C6-01BF-4F6F-85CF-25CBF1D71088}">
      <dgm:prSet/>
      <dgm:spPr/>
    </dgm:pt>
    <dgm:pt modelId="{280D94B5-5A23-4568-8231-70AB175650E1}">
      <dgm:prSet/>
      <dgm:spPr>
        <a:gradFill flip="none" rotWithShape="0">
          <a:gsLst>
            <a:gs pos="0">
              <a:srgbClr val="A5A5A5"/>
            </a:gs>
            <a:gs pos="83333">
              <a:srgbClr val="A5A5A5"/>
            </a:gs>
            <a:gs pos="100000">
              <a:srgbClr val="A5A5A5"/>
            </a:gs>
          </a:gsLst>
          <a:lin ang="0" scaled="1"/>
          <a:tileRect/>
        </a:gradFill>
      </dgm:spPr>
      <dgm:t>
        <a:bodyPr/>
        <a:lstStyle/>
        <a:p>
          <a:r>
            <a:rPr lang="en-US"/>
            <a:t>Repair</a:t>
          </a:r>
        </a:p>
      </dgm:t>
    </dgm:pt>
    <dgm:pt modelId="{8AB238A5-ECDF-4791-A323-E02E6414F7B7}" type="parTrans" cxnId="{801CEB23-792D-4814-9120-30BF51F1A636}">
      <dgm:prSet/>
      <dgm:spPr/>
    </dgm:pt>
    <dgm:pt modelId="{B91D75F1-57C6-476E-8F20-9327FF71C916}" type="sibTrans" cxnId="{801CEB23-792D-4814-9120-30BF51F1A636}">
      <dgm:prSet/>
      <dgm:spPr/>
    </dgm:pt>
    <dgm:pt modelId="{128815C9-CEA6-4024-9545-C38A625DD787}">
      <dgm:prSet/>
      <dgm:spPr>
        <a:gradFill flip="none" rotWithShape="0">
          <a:gsLst>
            <a:gs pos="0">
              <a:srgbClr val="A5A5A5"/>
            </a:gs>
            <a:gs pos="83333">
              <a:srgbClr val="A5A5A5"/>
            </a:gs>
            <a:gs pos="100000">
              <a:srgbClr val="A5A5A5"/>
            </a:gs>
          </a:gsLst>
          <a:lin ang="0" scaled="1"/>
          <a:tileRect/>
        </a:gradFill>
      </dgm:spPr>
      <dgm:t>
        <a:bodyPr/>
        <a:lstStyle/>
        <a:p>
          <a:r>
            <a:rPr lang="en-US"/>
            <a:t>Performance</a:t>
          </a:r>
        </a:p>
      </dgm:t>
    </dgm:pt>
    <dgm:pt modelId="{A81E2747-7DA8-4DF9-8BFB-AB7A54602C39}" type="parTrans" cxnId="{D065D135-2FA3-48B8-9EFE-00EAA71E2984}">
      <dgm:prSet/>
      <dgm:spPr/>
    </dgm:pt>
    <dgm:pt modelId="{4FB57118-5B89-49CE-8B73-9EE96348A357}" type="sibTrans" cxnId="{D065D135-2FA3-48B8-9EFE-00EAA71E2984}">
      <dgm:prSet/>
      <dgm:spPr/>
    </dgm:pt>
    <dgm:pt modelId="{F334C9B8-D962-4E8E-81CB-6E73CC5827A7}" type="pres">
      <dgm:prSet presAssocID="{62C04272-65CA-45AD-9C0B-5C4739F0D14D}" presName="Name0" presStyleCnt="0">
        <dgm:presLayoutVars>
          <dgm:dir/>
          <dgm:resizeHandles val="exact"/>
        </dgm:presLayoutVars>
      </dgm:prSet>
      <dgm:spPr/>
    </dgm:pt>
    <dgm:pt modelId="{A7290B5C-DCD0-48E2-8A3F-D421F886D869}" type="pres">
      <dgm:prSet presAssocID="{2FC31FD2-7714-4583-AB2C-0BAFBB464B64}" presName="parTxOnly" presStyleLbl="node1" presStyleIdx="0" presStyleCnt="7" custScaleX="51316" custScaleY="49421">
        <dgm:presLayoutVars>
          <dgm:bulletEnabled val="1"/>
        </dgm:presLayoutVars>
      </dgm:prSet>
      <dgm:spPr/>
    </dgm:pt>
    <dgm:pt modelId="{75AC2A47-BA2F-407B-8919-41120731F2F2}" type="pres">
      <dgm:prSet presAssocID="{B58C3BA2-FA60-4D32-96D6-115774DABB5D}" presName="parSpace" presStyleCnt="0"/>
      <dgm:spPr/>
    </dgm:pt>
    <dgm:pt modelId="{9E2797EE-FF98-463C-84DD-929256C9F90B}" type="pres">
      <dgm:prSet presAssocID="{A72897AB-C442-43E8-B950-A34DC61E475D}" presName="parTxOnly" presStyleLbl="node1" presStyleIdx="1" presStyleCnt="7">
        <dgm:presLayoutVars>
          <dgm:bulletEnabled val="1"/>
        </dgm:presLayoutVars>
      </dgm:prSet>
      <dgm:spPr/>
    </dgm:pt>
    <dgm:pt modelId="{DAB91492-BD34-4E3E-9098-3681FEBBBB6E}" type="pres">
      <dgm:prSet presAssocID="{B816A681-00B0-4446-8A49-E3B9D9740D91}" presName="parSpace" presStyleCnt="0"/>
      <dgm:spPr/>
    </dgm:pt>
    <dgm:pt modelId="{9E4D88CD-A0E6-43E4-9A92-EE72B1F8B659}" type="pres">
      <dgm:prSet presAssocID="{E38E3810-4338-43F5-BD01-0E18AE9A64E8}" presName="parTxOnly" presStyleLbl="node1" presStyleIdx="2" presStyleCnt="7">
        <dgm:presLayoutVars>
          <dgm:bulletEnabled val="1"/>
        </dgm:presLayoutVars>
      </dgm:prSet>
      <dgm:spPr/>
    </dgm:pt>
    <dgm:pt modelId="{2DC12690-4941-4E39-B32A-F7EE8060F2FF}" type="pres">
      <dgm:prSet presAssocID="{6D00C1C1-A55A-4E2A-966E-2C282802B927}" presName="parSpace" presStyleCnt="0"/>
      <dgm:spPr/>
    </dgm:pt>
    <dgm:pt modelId="{297A9084-2485-4C5E-B7A1-5EF5D22002E2}" type="pres">
      <dgm:prSet presAssocID="{8DFAF605-D912-44FD-829A-F31F8647BBAE}" presName="parTxOnly" presStyleLbl="node1" presStyleIdx="3" presStyleCnt="7">
        <dgm:presLayoutVars>
          <dgm:bulletEnabled val="1"/>
        </dgm:presLayoutVars>
      </dgm:prSet>
      <dgm:spPr/>
    </dgm:pt>
    <dgm:pt modelId="{7E88446F-EEDA-46A2-B041-3403760367AF}" type="pres">
      <dgm:prSet presAssocID="{14C0AD8A-8677-4B9E-B81C-49821118713F}" presName="parSpace" presStyleCnt="0"/>
      <dgm:spPr/>
    </dgm:pt>
    <dgm:pt modelId="{214E338D-2B34-4619-8140-75416FEC1B87}" type="pres">
      <dgm:prSet presAssocID="{3FA934A3-DED3-4E8D-9821-A6706B81F06C}" presName="parTxOnly" presStyleLbl="node1" presStyleIdx="4" presStyleCnt="7">
        <dgm:presLayoutVars>
          <dgm:bulletEnabled val="1"/>
        </dgm:presLayoutVars>
      </dgm:prSet>
      <dgm:spPr/>
    </dgm:pt>
    <dgm:pt modelId="{2A56D78A-ECDA-470B-A218-DE5298F36F9D}" type="pres">
      <dgm:prSet presAssocID="{D6C7FE19-BC0E-4E92-BEF5-9D61C18A8B32}" presName="parSpace" presStyleCnt="0"/>
      <dgm:spPr/>
    </dgm:pt>
    <dgm:pt modelId="{C25019E7-E5D1-4FDA-9C34-3A95D0EBF70D}" type="pres">
      <dgm:prSet presAssocID="{280D94B5-5A23-4568-8231-70AB175650E1}" presName="parTxOnly" presStyleLbl="node1" presStyleIdx="5" presStyleCnt="7">
        <dgm:presLayoutVars>
          <dgm:bulletEnabled val="1"/>
        </dgm:presLayoutVars>
      </dgm:prSet>
      <dgm:spPr/>
    </dgm:pt>
    <dgm:pt modelId="{4996FAC5-491A-4B80-AC5E-A50F185D7E2E}" type="pres">
      <dgm:prSet presAssocID="{B91D75F1-57C6-476E-8F20-9327FF71C916}" presName="parSpace" presStyleCnt="0"/>
      <dgm:spPr/>
    </dgm:pt>
    <dgm:pt modelId="{4044855F-9A92-42ED-9160-8FFE0F06014A}" type="pres">
      <dgm:prSet presAssocID="{128815C9-CEA6-4024-9545-C38A625DD787}" presName="parTxOnly" presStyleLbl="node1" presStyleIdx="6" presStyleCnt="7">
        <dgm:presLayoutVars>
          <dgm:bulletEnabled val="1"/>
        </dgm:presLayoutVars>
      </dgm:prSet>
      <dgm:spPr/>
    </dgm:pt>
  </dgm:ptLst>
  <dgm:cxnLst>
    <dgm:cxn modelId="{9C118CAB-F3FB-460F-88CA-6746A4CB5BAC}" type="presOf" srcId="{2FC31FD2-7714-4583-AB2C-0BAFBB464B64}" destId="{A7290B5C-DCD0-48E2-8A3F-D421F886D869}" srcOrd="0" destOrd="0" presId="urn:microsoft.com/office/officeart/2005/8/layout/hChevron3"/>
    <dgm:cxn modelId="{02919982-87FA-40F9-949A-B4B15D40027D}" type="presOf" srcId="{E38E3810-4338-43F5-BD01-0E18AE9A64E8}" destId="{9E4D88CD-A0E6-43E4-9A92-EE72B1F8B659}" srcOrd="0" destOrd="0" presId="urn:microsoft.com/office/officeart/2005/8/layout/hChevron3"/>
    <dgm:cxn modelId="{A85669B4-672B-4F98-A245-3DD01458344D}" srcId="{62C04272-65CA-45AD-9C0B-5C4739F0D14D}" destId="{E38E3810-4338-43F5-BD01-0E18AE9A64E8}" srcOrd="2" destOrd="0" parTransId="{CDC0071C-243A-4327-BC2B-A6B2BA5B4365}" sibTransId="{6D00C1C1-A55A-4E2A-966E-2C282802B927}"/>
    <dgm:cxn modelId="{C107884A-3321-4024-B969-4EBFD34D444F}" srcId="{62C04272-65CA-45AD-9C0B-5C4739F0D14D}" destId="{2FC31FD2-7714-4583-AB2C-0BAFBB464B64}" srcOrd="0" destOrd="0" parTransId="{53BA0D88-CA31-4F54-9927-968951EFC816}" sibTransId="{B58C3BA2-FA60-4D32-96D6-115774DABB5D}"/>
    <dgm:cxn modelId="{BF8AD118-AD61-4E0B-9E88-9F27E49E1348}" type="presOf" srcId="{3FA934A3-DED3-4E8D-9821-A6706B81F06C}" destId="{214E338D-2B34-4619-8140-75416FEC1B87}" srcOrd="0" destOrd="0" presId="urn:microsoft.com/office/officeart/2005/8/layout/hChevron3"/>
    <dgm:cxn modelId="{D065D135-2FA3-48B8-9EFE-00EAA71E2984}" srcId="{62C04272-65CA-45AD-9C0B-5C4739F0D14D}" destId="{128815C9-CEA6-4024-9545-C38A625DD787}" srcOrd="6" destOrd="0" parTransId="{A81E2747-7DA8-4DF9-8BFB-AB7A54602C39}" sibTransId="{4FB57118-5B89-49CE-8B73-9EE96348A357}"/>
    <dgm:cxn modelId="{F8C6F0B2-8836-4502-8987-7B13881D5DFB}" srcId="{62C04272-65CA-45AD-9C0B-5C4739F0D14D}" destId="{8DFAF605-D912-44FD-829A-F31F8647BBAE}" srcOrd="3" destOrd="0" parTransId="{968DCF4E-0428-4B47-B12E-C97B37108042}" sibTransId="{14C0AD8A-8677-4B9E-B81C-49821118713F}"/>
    <dgm:cxn modelId="{82EC2ECB-3C09-4D9D-8A13-753749E1E35D}" type="presOf" srcId="{128815C9-CEA6-4024-9545-C38A625DD787}" destId="{4044855F-9A92-42ED-9160-8FFE0F06014A}" srcOrd="0" destOrd="0" presId="urn:microsoft.com/office/officeart/2005/8/layout/hChevron3"/>
    <dgm:cxn modelId="{8D004E8D-E854-44D4-9C9C-1D4BCACF26F0}" type="presOf" srcId="{8DFAF605-D912-44FD-829A-F31F8647BBAE}" destId="{297A9084-2485-4C5E-B7A1-5EF5D22002E2}" srcOrd="0" destOrd="0" presId="urn:microsoft.com/office/officeart/2005/8/layout/hChevron3"/>
    <dgm:cxn modelId="{FFDF1D40-19C7-475C-B0CE-79D26D21D1C2}" type="presOf" srcId="{A72897AB-C442-43E8-B950-A34DC61E475D}" destId="{9E2797EE-FF98-463C-84DD-929256C9F90B}" srcOrd="0" destOrd="0" presId="urn:microsoft.com/office/officeart/2005/8/layout/hChevron3"/>
    <dgm:cxn modelId="{8C3313CE-D2C4-475A-A375-5BCE7BF2F32D}" srcId="{62C04272-65CA-45AD-9C0B-5C4739F0D14D}" destId="{A72897AB-C442-43E8-B950-A34DC61E475D}" srcOrd="1" destOrd="0" parTransId="{2B0C5583-365F-4108-A93C-9C1AE147DDD2}" sibTransId="{B816A681-00B0-4446-8A49-E3B9D9740D91}"/>
    <dgm:cxn modelId="{20523640-3095-422F-880F-32C92A206341}" type="presOf" srcId="{62C04272-65CA-45AD-9C0B-5C4739F0D14D}" destId="{F334C9B8-D962-4E8E-81CB-6E73CC5827A7}" srcOrd="0" destOrd="0" presId="urn:microsoft.com/office/officeart/2005/8/layout/hChevron3"/>
    <dgm:cxn modelId="{801CEB23-792D-4814-9120-30BF51F1A636}" srcId="{62C04272-65CA-45AD-9C0B-5C4739F0D14D}" destId="{280D94B5-5A23-4568-8231-70AB175650E1}" srcOrd="5" destOrd="0" parTransId="{8AB238A5-ECDF-4791-A323-E02E6414F7B7}" sibTransId="{B91D75F1-57C6-476E-8F20-9327FF71C916}"/>
    <dgm:cxn modelId="{4A48E5C6-01BF-4F6F-85CF-25CBF1D71088}" srcId="{62C04272-65CA-45AD-9C0B-5C4739F0D14D}" destId="{3FA934A3-DED3-4E8D-9821-A6706B81F06C}" srcOrd="4" destOrd="0" parTransId="{E6897114-42F6-40AC-84B5-A4DA2F409132}" sibTransId="{D6C7FE19-BC0E-4E92-BEF5-9D61C18A8B32}"/>
    <dgm:cxn modelId="{99B9978A-DF09-444F-91DE-A41E9F9ADCF5}" type="presOf" srcId="{280D94B5-5A23-4568-8231-70AB175650E1}" destId="{C25019E7-E5D1-4FDA-9C34-3A95D0EBF70D}" srcOrd="0" destOrd="0" presId="urn:microsoft.com/office/officeart/2005/8/layout/hChevron3"/>
    <dgm:cxn modelId="{C42A3358-8984-418E-8619-CF63093B5792}" type="presParOf" srcId="{F334C9B8-D962-4E8E-81CB-6E73CC5827A7}" destId="{A7290B5C-DCD0-48E2-8A3F-D421F886D869}" srcOrd="0" destOrd="0" presId="urn:microsoft.com/office/officeart/2005/8/layout/hChevron3"/>
    <dgm:cxn modelId="{C9648B0C-2F3B-4E16-93B1-CD8AB7F7838B}" type="presParOf" srcId="{F334C9B8-D962-4E8E-81CB-6E73CC5827A7}" destId="{75AC2A47-BA2F-407B-8919-41120731F2F2}" srcOrd="1" destOrd="0" presId="urn:microsoft.com/office/officeart/2005/8/layout/hChevron3"/>
    <dgm:cxn modelId="{A9D84B71-2842-4E08-B6B0-37217D72C094}" type="presParOf" srcId="{F334C9B8-D962-4E8E-81CB-6E73CC5827A7}" destId="{9E2797EE-FF98-463C-84DD-929256C9F90B}" srcOrd="2" destOrd="0" presId="urn:microsoft.com/office/officeart/2005/8/layout/hChevron3"/>
    <dgm:cxn modelId="{7160C2B5-F8C2-4352-864F-FE2425A056CE}" type="presParOf" srcId="{F334C9B8-D962-4E8E-81CB-6E73CC5827A7}" destId="{DAB91492-BD34-4E3E-9098-3681FEBBBB6E}" srcOrd="3" destOrd="0" presId="urn:microsoft.com/office/officeart/2005/8/layout/hChevron3"/>
    <dgm:cxn modelId="{B9A02BF3-8FE7-4E42-ACA7-1704FA430102}" type="presParOf" srcId="{F334C9B8-D962-4E8E-81CB-6E73CC5827A7}" destId="{9E4D88CD-A0E6-43E4-9A92-EE72B1F8B659}" srcOrd="4" destOrd="0" presId="urn:microsoft.com/office/officeart/2005/8/layout/hChevron3"/>
    <dgm:cxn modelId="{80F1A69F-AA8A-4074-8DC6-EF784EF13716}" type="presParOf" srcId="{F334C9B8-D962-4E8E-81CB-6E73CC5827A7}" destId="{2DC12690-4941-4E39-B32A-F7EE8060F2FF}" srcOrd="5" destOrd="0" presId="urn:microsoft.com/office/officeart/2005/8/layout/hChevron3"/>
    <dgm:cxn modelId="{109AAE2B-76C3-429B-88F0-4CB727C2968E}" type="presParOf" srcId="{F334C9B8-D962-4E8E-81CB-6E73CC5827A7}" destId="{297A9084-2485-4C5E-B7A1-5EF5D22002E2}" srcOrd="6" destOrd="0" presId="urn:microsoft.com/office/officeart/2005/8/layout/hChevron3"/>
    <dgm:cxn modelId="{35DAFB28-3F65-46BE-B674-0B78F6EA611D}" type="presParOf" srcId="{F334C9B8-D962-4E8E-81CB-6E73CC5827A7}" destId="{7E88446F-EEDA-46A2-B041-3403760367AF}" srcOrd="7" destOrd="0" presId="urn:microsoft.com/office/officeart/2005/8/layout/hChevron3"/>
    <dgm:cxn modelId="{D6FCF8CF-079B-4DA9-8945-88A1ED8C12FD}" type="presParOf" srcId="{F334C9B8-D962-4E8E-81CB-6E73CC5827A7}" destId="{214E338D-2B34-4619-8140-75416FEC1B87}" srcOrd="8" destOrd="0" presId="urn:microsoft.com/office/officeart/2005/8/layout/hChevron3"/>
    <dgm:cxn modelId="{D335584F-F9C1-4BFC-8155-E7ABE10940C8}" type="presParOf" srcId="{F334C9B8-D962-4E8E-81CB-6E73CC5827A7}" destId="{2A56D78A-ECDA-470B-A218-DE5298F36F9D}" srcOrd="9" destOrd="0" presId="urn:microsoft.com/office/officeart/2005/8/layout/hChevron3"/>
    <dgm:cxn modelId="{200A433B-0EAE-45E3-8A94-5D93E065B3DC}" type="presParOf" srcId="{F334C9B8-D962-4E8E-81CB-6E73CC5827A7}" destId="{C25019E7-E5D1-4FDA-9C34-3A95D0EBF70D}" srcOrd="10" destOrd="0" presId="urn:microsoft.com/office/officeart/2005/8/layout/hChevron3"/>
    <dgm:cxn modelId="{70219C3E-15FE-4168-8EAC-EE74F58D3A3E}" type="presParOf" srcId="{F334C9B8-D962-4E8E-81CB-6E73CC5827A7}" destId="{4996FAC5-491A-4B80-AC5E-A50F185D7E2E}" srcOrd="11" destOrd="0" presId="urn:microsoft.com/office/officeart/2005/8/layout/hChevron3"/>
    <dgm:cxn modelId="{9553DAC7-B0BA-4EEC-A9D8-252767FAE7B7}" type="presParOf" srcId="{F334C9B8-D962-4E8E-81CB-6E73CC5827A7}" destId="{4044855F-9A92-42ED-9160-8FFE0F06014A}"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BD179E1-5C6D-4018-952C-5AE54256EC29}" type="doc">
      <dgm:prSet loTypeId="urn:microsoft.com/office/officeart/2005/8/layout/hChevron3" loCatId="process" qsTypeId="urn:microsoft.com/office/officeart/2005/8/quickstyle/simple1" qsCatId="simple" csTypeId="urn:microsoft.com/office/officeart/2005/8/colors/accent1_2" csCatId="accent1" phldr="1"/>
      <dgm:spPr/>
    </dgm:pt>
    <dgm:pt modelId="{0219144C-A20E-4B1D-B7AC-E127283244B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11</a:t>
          </a:r>
        </a:p>
      </dgm:t>
    </dgm:pt>
    <dgm:pt modelId="{D72F05C0-DCCA-4CBD-BDC9-D857B3CC7E60}" type="parTrans" cxnId="{1E10C648-6EEA-4E9E-8506-20E2B2DB323C}">
      <dgm:prSet/>
      <dgm:spPr/>
    </dgm:pt>
    <dgm:pt modelId="{5160F537-2E14-428D-A291-68653A869355}" type="sibTrans" cxnId="{1E10C648-6EEA-4E9E-8506-20E2B2DB323C}">
      <dgm:prSet/>
      <dgm:spPr/>
    </dgm:pt>
    <dgm:pt modelId="{FFE7F555-051C-42FA-80C8-850B717107C2}">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Summary</a:t>
          </a:r>
        </a:p>
      </dgm:t>
    </dgm:pt>
    <dgm:pt modelId="{F45AE0F0-240D-4D98-B67E-FAAAD8889B17}" type="parTrans" cxnId="{C5266740-8ADC-406E-98D1-8A932FBD09BF}">
      <dgm:prSet/>
      <dgm:spPr/>
    </dgm:pt>
    <dgm:pt modelId="{4F2F1943-841A-44A6-97EC-DD1290A1BF95}" type="sibTrans" cxnId="{C5266740-8ADC-406E-98D1-8A932FBD09BF}">
      <dgm:prSet/>
      <dgm:spPr/>
    </dgm:pt>
    <dgm:pt modelId="{FAF9133F-00B5-45AB-A609-0471AF2F1F55}">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Background</a:t>
          </a:r>
        </a:p>
      </dgm:t>
    </dgm:pt>
    <dgm:pt modelId="{07968DEF-7338-47CE-8FF0-16C4132F48CA}" type="parTrans" cxnId="{51233C7B-98D1-482D-AAD8-6138E055F123}">
      <dgm:prSet/>
      <dgm:spPr/>
    </dgm:pt>
    <dgm:pt modelId="{D6EE4D25-CC88-45F9-95A7-332EDF64F53B}" type="sibTrans" cxnId="{51233C7B-98D1-482D-AAD8-6138E055F123}">
      <dgm:prSet/>
      <dgm:spPr/>
    </dgm:pt>
    <dgm:pt modelId="{5259F5BA-89C5-449F-999D-55031BE0B214}">
      <dgm:prSet/>
      <dgm:spPr>
        <a:gradFill flip="none" rotWithShape="0">
          <a:gsLst>
            <a:gs pos="0">
              <a:srgbClr val="5B9BD5"/>
            </a:gs>
            <a:gs pos="33333">
              <a:srgbClr val="5B9BD5"/>
            </a:gs>
            <a:gs pos="60000">
              <a:srgbClr val="A5A5A5"/>
            </a:gs>
            <a:gs pos="100000">
              <a:srgbClr val="A5A5A5"/>
            </a:gs>
          </a:gsLst>
          <a:lin ang="0" scaled="1"/>
          <a:tileRect/>
        </a:gradFill>
      </dgm:spPr>
      <dgm:t>
        <a:bodyPr/>
        <a:lstStyle/>
        <a:p>
          <a:r>
            <a:rPr lang="en-US"/>
            <a:t>REMIX</a:t>
          </a:r>
        </a:p>
      </dgm:t>
    </dgm:pt>
    <dgm:pt modelId="{3AF93BC0-BD66-4833-9B50-3E67CCB429A2}" type="parTrans" cxnId="{2AFB7F4E-7D8F-4D4E-ACBA-95D38F428E4A}">
      <dgm:prSet/>
      <dgm:spPr/>
    </dgm:pt>
    <dgm:pt modelId="{8EA63932-D86D-4E44-A50C-836F67EC3819}" type="sibTrans" cxnId="{2AFB7F4E-7D8F-4D4E-ACBA-95D38F428E4A}">
      <dgm:prSet/>
      <dgm:spPr/>
    </dgm:pt>
    <dgm:pt modelId="{3644C610-4A5F-4D76-8BD7-A956CEE0FC7A}">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Detection</a:t>
          </a:r>
        </a:p>
      </dgm:t>
    </dgm:pt>
    <dgm:pt modelId="{8B26AE7D-7FA3-40CD-99BD-5177F40F77FA}" type="parTrans" cxnId="{AE9D2C7C-F935-4B25-BB12-1E8E8236A62F}">
      <dgm:prSet/>
      <dgm:spPr/>
    </dgm:pt>
    <dgm:pt modelId="{E6B7236A-59A5-4917-930F-1CDEFD28B540}" type="sibTrans" cxnId="{AE9D2C7C-F935-4B25-BB12-1E8E8236A62F}">
      <dgm:prSet/>
      <dgm:spPr/>
    </dgm:pt>
    <dgm:pt modelId="{5852A077-4AAA-44D8-A707-793D00B4C025}">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Repair</a:t>
          </a:r>
        </a:p>
      </dgm:t>
    </dgm:pt>
    <dgm:pt modelId="{06B051BD-40EB-40B6-B6B9-E98F7F6B83E9}" type="parTrans" cxnId="{B56662AA-0A61-409C-8B4B-1E50BC62E1C1}">
      <dgm:prSet/>
      <dgm:spPr/>
    </dgm:pt>
    <dgm:pt modelId="{E722016C-91E9-42CB-B4C2-E6A47E7256AC}" type="sibTrans" cxnId="{B56662AA-0A61-409C-8B4B-1E50BC62E1C1}">
      <dgm:prSet/>
      <dgm:spPr/>
    </dgm:pt>
    <dgm:pt modelId="{21FF113C-6CC9-413D-AF27-530A80D8456C}">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66823595-4D38-45FF-921F-155D7561A410}" type="parTrans" cxnId="{19931A5F-A4E4-4CF4-AEDC-043A438ADC6A}">
      <dgm:prSet/>
      <dgm:spPr/>
    </dgm:pt>
    <dgm:pt modelId="{1DFE246C-D71C-456C-9A42-1AF8C70C0C40}" type="sibTrans" cxnId="{19931A5F-A4E4-4CF4-AEDC-043A438ADC6A}">
      <dgm:prSet/>
      <dgm:spPr/>
    </dgm:pt>
    <dgm:pt modelId="{7097A508-AB02-4D62-BA20-987C6FA1DFA3}" type="pres">
      <dgm:prSet presAssocID="{1BD179E1-5C6D-4018-952C-5AE54256EC29}" presName="Name0" presStyleCnt="0">
        <dgm:presLayoutVars>
          <dgm:dir/>
          <dgm:resizeHandles val="exact"/>
        </dgm:presLayoutVars>
      </dgm:prSet>
      <dgm:spPr/>
    </dgm:pt>
    <dgm:pt modelId="{3171F1DA-4C2F-47F7-8C7E-49F90A366526}" type="pres">
      <dgm:prSet presAssocID="{0219144C-A20E-4B1D-B7AC-E127283244B8}" presName="parTxOnly" presStyleLbl="node1" presStyleIdx="0" presStyleCnt="7" custScaleX="51316" custScaleY="49421">
        <dgm:presLayoutVars>
          <dgm:bulletEnabled val="1"/>
        </dgm:presLayoutVars>
      </dgm:prSet>
      <dgm:spPr/>
    </dgm:pt>
    <dgm:pt modelId="{69F277BD-2A72-4DFF-B742-37DEC72671FB}" type="pres">
      <dgm:prSet presAssocID="{5160F537-2E14-428D-A291-68653A869355}" presName="parSpace" presStyleCnt="0"/>
      <dgm:spPr/>
    </dgm:pt>
    <dgm:pt modelId="{912578ED-2B27-4437-BDE3-787A74F633E7}" type="pres">
      <dgm:prSet presAssocID="{FFE7F555-051C-42FA-80C8-850B717107C2}" presName="parTxOnly" presStyleLbl="node1" presStyleIdx="1" presStyleCnt="7">
        <dgm:presLayoutVars>
          <dgm:bulletEnabled val="1"/>
        </dgm:presLayoutVars>
      </dgm:prSet>
      <dgm:spPr/>
    </dgm:pt>
    <dgm:pt modelId="{F21E3B13-9819-40D3-9C64-DC541EA1F42E}" type="pres">
      <dgm:prSet presAssocID="{4F2F1943-841A-44A6-97EC-DD1290A1BF95}" presName="parSpace" presStyleCnt="0"/>
      <dgm:spPr/>
    </dgm:pt>
    <dgm:pt modelId="{9C719952-4BBA-4D84-86FC-041DB88D0889}" type="pres">
      <dgm:prSet presAssocID="{FAF9133F-00B5-45AB-A609-0471AF2F1F55}" presName="parTxOnly" presStyleLbl="node1" presStyleIdx="2" presStyleCnt="7">
        <dgm:presLayoutVars>
          <dgm:bulletEnabled val="1"/>
        </dgm:presLayoutVars>
      </dgm:prSet>
      <dgm:spPr/>
    </dgm:pt>
    <dgm:pt modelId="{9D730A20-9DDB-45C9-835E-5E035238D7E0}" type="pres">
      <dgm:prSet presAssocID="{D6EE4D25-CC88-45F9-95A7-332EDF64F53B}" presName="parSpace" presStyleCnt="0"/>
      <dgm:spPr/>
    </dgm:pt>
    <dgm:pt modelId="{B64E340D-F94C-466F-B637-0CB703657510}" type="pres">
      <dgm:prSet presAssocID="{5259F5BA-89C5-449F-999D-55031BE0B214}" presName="parTxOnly" presStyleLbl="node1" presStyleIdx="3" presStyleCnt="7">
        <dgm:presLayoutVars>
          <dgm:bulletEnabled val="1"/>
        </dgm:presLayoutVars>
      </dgm:prSet>
      <dgm:spPr/>
    </dgm:pt>
    <dgm:pt modelId="{186A45B4-39B6-4CC1-9720-8740A1A2FDAB}" type="pres">
      <dgm:prSet presAssocID="{8EA63932-D86D-4E44-A50C-836F67EC3819}" presName="parSpace" presStyleCnt="0"/>
      <dgm:spPr/>
    </dgm:pt>
    <dgm:pt modelId="{B9D8A1E8-5590-4379-A6BC-DCDC366A0BEF}" type="pres">
      <dgm:prSet presAssocID="{3644C610-4A5F-4D76-8BD7-A956CEE0FC7A}" presName="parTxOnly" presStyleLbl="node1" presStyleIdx="4" presStyleCnt="7">
        <dgm:presLayoutVars>
          <dgm:bulletEnabled val="1"/>
        </dgm:presLayoutVars>
      </dgm:prSet>
      <dgm:spPr/>
    </dgm:pt>
    <dgm:pt modelId="{86133E19-A01F-44D5-80F4-618567B64257}" type="pres">
      <dgm:prSet presAssocID="{E6B7236A-59A5-4917-930F-1CDEFD28B540}" presName="parSpace" presStyleCnt="0"/>
      <dgm:spPr/>
    </dgm:pt>
    <dgm:pt modelId="{3E4015B2-1BA2-4128-B813-625451B13EC0}" type="pres">
      <dgm:prSet presAssocID="{5852A077-4AAA-44D8-A707-793D00B4C025}" presName="parTxOnly" presStyleLbl="node1" presStyleIdx="5" presStyleCnt="7">
        <dgm:presLayoutVars>
          <dgm:bulletEnabled val="1"/>
        </dgm:presLayoutVars>
      </dgm:prSet>
      <dgm:spPr/>
    </dgm:pt>
    <dgm:pt modelId="{F5306E8A-7712-438F-BB9B-4C2BE39736DD}" type="pres">
      <dgm:prSet presAssocID="{E722016C-91E9-42CB-B4C2-E6A47E7256AC}" presName="parSpace" presStyleCnt="0"/>
      <dgm:spPr/>
    </dgm:pt>
    <dgm:pt modelId="{9F000768-AE18-4C0E-A45D-DD965B8F0B59}" type="pres">
      <dgm:prSet presAssocID="{21FF113C-6CC9-413D-AF27-530A80D8456C}" presName="parTxOnly" presStyleLbl="node1" presStyleIdx="6" presStyleCnt="7">
        <dgm:presLayoutVars>
          <dgm:bulletEnabled val="1"/>
        </dgm:presLayoutVars>
      </dgm:prSet>
      <dgm:spPr/>
    </dgm:pt>
  </dgm:ptLst>
  <dgm:cxnLst>
    <dgm:cxn modelId="{C5103E83-BA0F-4D07-910D-88844A935878}" type="presOf" srcId="{FAF9133F-00B5-45AB-A609-0471AF2F1F55}" destId="{9C719952-4BBA-4D84-86FC-041DB88D0889}" srcOrd="0" destOrd="0" presId="urn:microsoft.com/office/officeart/2005/8/layout/hChevron3"/>
    <dgm:cxn modelId="{19931A5F-A4E4-4CF4-AEDC-043A438ADC6A}" srcId="{1BD179E1-5C6D-4018-952C-5AE54256EC29}" destId="{21FF113C-6CC9-413D-AF27-530A80D8456C}" srcOrd="6" destOrd="0" parTransId="{66823595-4D38-45FF-921F-155D7561A410}" sibTransId="{1DFE246C-D71C-456C-9A42-1AF8C70C0C40}"/>
    <dgm:cxn modelId="{AE9D2C7C-F935-4B25-BB12-1E8E8236A62F}" srcId="{1BD179E1-5C6D-4018-952C-5AE54256EC29}" destId="{3644C610-4A5F-4D76-8BD7-A956CEE0FC7A}" srcOrd="4" destOrd="0" parTransId="{8B26AE7D-7FA3-40CD-99BD-5177F40F77FA}" sibTransId="{E6B7236A-59A5-4917-930F-1CDEFD28B540}"/>
    <dgm:cxn modelId="{8729C415-09E2-494F-A03E-C4CC95CD728F}" type="presOf" srcId="{5852A077-4AAA-44D8-A707-793D00B4C025}" destId="{3E4015B2-1BA2-4128-B813-625451B13EC0}" srcOrd="0" destOrd="0" presId="urn:microsoft.com/office/officeart/2005/8/layout/hChevron3"/>
    <dgm:cxn modelId="{C6DD9997-83A6-4472-8CB1-910EC6D58C9C}" type="presOf" srcId="{21FF113C-6CC9-413D-AF27-530A80D8456C}" destId="{9F000768-AE18-4C0E-A45D-DD965B8F0B59}" srcOrd="0" destOrd="0" presId="urn:microsoft.com/office/officeart/2005/8/layout/hChevron3"/>
    <dgm:cxn modelId="{B56662AA-0A61-409C-8B4B-1E50BC62E1C1}" srcId="{1BD179E1-5C6D-4018-952C-5AE54256EC29}" destId="{5852A077-4AAA-44D8-A707-793D00B4C025}" srcOrd="5" destOrd="0" parTransId="{06B051BD-40EB-40B6-B6B9-E98F7F6B83E9}" sibTransId="{E722016C-91E9-42CB-B4C2-E6A47E7256AC}"/>
    <dgm:cxn modelId="{51233C7B-98D1-482D-AAD8-6138E055F123}" srcId="{1BD179E1-5C6D-4018-952C-5AE54256EC29}" destId="{FAF9133F-00B5-45AB-A609-0471AF2F1F55}" srcOrd="2" destOrd="0" parTransId="{07968DEF-7338-47CE-8FF0-16C4132F48CA}" sibTransId="{D6EE4D25-CC88-45F9-95A7-332EDF64F53B}"/>
    <dgm:cxn modelId="{1E10C648-6EEA-4E9E-8506-20E2B2DB323C}" srcId="{1BD179E1-5C6D-4018-952C-5AE54256EC29}" destId="{0219144C-A20E-4B1D-B7AC-E127283244B8}" srcOrd="0" destOrd="0" parTransId="{D72F05C0-DCCA-4CBD-BDC9-D857B3CC7E60}" sibTransId="{5160F537-2E14-428D-A291-68653A869355}"/>
    <dgm:cxn modelId="{CA548A45-DD8B-4F5F-8BAF-20B9B956497B}" type="presOf" srcId="{5259F5BA-89C5-449F-999D-55031BE0B214}" destId="{B64E340D-F94C-466F-B637-0CB703657510}" srcOrd="0" destOrd="0" presId="urn:microsoft.com/office/officeart/2005/8/layout/hChevron3"/>
    <dgm:cxn modelId="{D8274509-AFF7-4781-9E64-42C0CFB580BC}" type="presOf" srcId="{1BD179E1-5C6D-4018-952C-5AE54256EC29}" destId="{7097A508-AB02-4D62-BA20-987C6FA1DFA3}" srcOrd="0" destOrd="0" presId="urn:microsoft.com/office/officeart/2005/8/layout/hChevron3"/>
    <dgm:cxn modelId="{2AFB7F4E-7D8F-4D4E-ACBA-95D38F428E4A}" srcId="{1BD179E1-5C6D-4018-952C-5AE54256EC29}" destId="{5259F5BA-89C5-449F-999D-55031BE0B214}" srcOrd="3" destOrd="0" parTransId="{3AF93BC0-BD66-4833-9B50-3E67CCB429A2}" sibTransId="{8EA63932-D86D-4E44-A50C-836F67EC3819}"/>
    <dgm:cxn modelId="{C5266740-8ADC-406E-98D1-8A932FBD09BF}" srcId="{1BD179E1-5C6D-4018-952C-5AE54256EC29}" destId="{FFE7F555-051C-42FA-80C8-850B717107C2}" srcOrd="1" destOrd="0" parTransId="{F45AE0F0-240D-4D98-B67E-FAAAD8889B17}" sibTransId="{4F2F1943-841A-44A6-97EC-DD1290A1BF95}"/>
    <dgm:cxn modelId="{B1DC2781-0F83-444C-81A4-DF82E145C320}" type="presOf" srcId="{0219144C-A20E-4B1D-B7AC-E127283244B8}" destId="{3171F1DA-4C2F-47F7-8C7E-49F90A366526}" srcOrd="0" destOrd="0" presId="urn:microsoft.com/office/officeart/2005/8/layout/hChevron3"/>
    <dgm:cxn modelId="{491E92E8-33CA-486B-81E9-9908995708DE}" type="presOf" srcId="{FFE7F555-051C-42FA-80C8-850B717107C2}" destId="{912578ED-2B27-4437-BDE3-787A74F633E7}" srcOrd="0" destOrd="0" presId="urn:microsoft.com/office/officeart/2005/8/layout/hChevron3"/>
    <dgm:cxn modelId="{D3A9B95A-5F26-4707-8C24-D884BDEAF142}" type="presOf" srcId="{3644C610-4A5F-4D76-8BD7-A956CEE0FC7A}" destId="{B9D8A1E8-5590-4379-A6BC-DCDC366A0BEF}" srcOrd="0" destOrd="0" presId="urn:microsoft.com/office/officeart/2005/8/layout/hChevron3"/>
    <dgm:cxn modelId="{5DDE3C44-0C08-4BA0-9FC0-680617F20F40}" type="presParOf" srcId="{7097A508-AB02-4D62-BA20-987C6FA1DFA3}" destId="{3171F1DA-4C2F-47F7-8C7E-49F90A366526}" srcOrd="0" destOrd="0" presId="urn:microsoft.com/office/officeart/2005/8/layout/hChevron3"/>
    <dgm:cxn modelId="{E6165E10-2BA4-4B1F-AAFE-1D779786613F}" type="presParOf" srcId="{7097A508-AB02-4D62-BA20-987C6FA1DFA3}" destId="{69F277BD-2A72-4DFF-B742-37DEC72671FB}" srcOrd="1" destOrd="0" presId="urn:microsoft.com/office/officeart/2005/8/layout/hChevron3"/>
    <dgm:cxn modelId="{78219821-E4A1-41DE-AEAC-FD6395A101E9}" type="presParOf" srcId="{7097A508-AB02-4D62-BA20-987C6FA1DFA3}" destId="{912578ED-2B27-4437-BDE3-787A74F633E7}" srcOrd="2" destOrd="0" presId="urn:microsoft.com/office/officeart/2005/8/layout/hChevron3"/>
    <dgm:cxn modelId="{4460B892-F7CA-4AC9-834C-3ECB8788C7A1}" type="presParOf" srcId="{7097A508-AB02-4D62-BA20-987C6FA1DFA3}" destId="{F21E3B13-9819-40D3-9C64-DC541EA1F42E}" srcOrd="3" destOrd="0" presId="urn:microsoft.com/office/officeart/2005/8/layout/hChevron3"/>
    <dgm:cxn modelId="{0A42FAB6-1459-4CE6-9D12-AC911E73E5F6}" type="presParOf" srcId="{7097A508-AB02-4D62-BA20-987C6FA1DFA3}" destId="{9C719952-4BBA-4D84-86FC-041DB88D0889}" srcOrd="4" destOrd="0" presId="urn:microsoft.com/office/officeart/2005/8/layout/hChevron3"/>
    <dgm:cxn modelId="{F486B3E0-7C98-4A9F-9BE8-88EB9DBDD75D}" type="presParOf" srcId="{7097A508-AB02-4D62-BA20-987C6FA1DFA3}" destId="{9D730A20-9DDB-45C9-835E-5E035238D7E0}" srcOrd="5" destOrd="0" presId="urn:microsoft.com/office/officeart/2005/8/layout/hChevron3"/>
    <dgm:cxn modelId="{1C455F49-9DED-4232-9C5A-F1AB3FEAA0E2}" type="presParOf" srcId="{7097A508-AB02-4D62-BA20-987C6FA1DFA3}" destId="{B64E340D-F94C-466F-B637-0CB703657510}" srcOrd="6" destOrd="0" presId="urn:microsoft.com/office/officeart/2005/8/layout/hChevron3"/>
    <dgm:cxn modelId="{C0F30E98-6F3B-4A2A-AC00-8AD76B5D12BB}" type="presParOf" srcId="{7097A508-AB02-4D62-BA20-987C6FA1DFA3}" destId="{186A45B4-39B6-4CC1-9720-8740A1A2FDAB}" srcOrd="7" destOrd="0" presId="urn:microsoft.com/office/officeart/2005/8/layout/hChevron3"/>
    <dgm:cxn modelId="{9F04C025-7938-4BDF-9B8A-47CBB6069CBA}" type="presParOf" srcId="{7097A508-AB02-4D62-BA20-987C6FA1DFA3}" destId="{B9D8A1E8-5590-4379-A6BC-DCDC366A0BEF}" srcOrd="8" destOrd="0" presId="urn:microsoft.com/office/officeart/2005/8/layout/hChevron3"/>
    <dgm:cxn modelId="{4BDFFED6-BFB0-4128-8C4B-56F888F9B4B3}" type="presParOf" srcId="{7097A508-AB02-4D62-BA20-987C6FA1DFA3}" destId="{86133E19-A01F-44D5-80F4-618567B64257}" srcOrd="9" destOrd="0" presId="urn:microsoft.com/office/officeart/2005/8/layout/hChevron3"/>
    <dgm:cxn modelId="{AFB759EE-23BA-4659-B8BF-C6E30FAA9637}" type="presParOf" srcId="{7097A508-AB02-4D62-BA20-987C6FA1DFA3}" destId="{3E4015B2-1BA2-4128-B813-625451B13EC0}" srcOrd="10" destOrd="0" presId="urn:microsoft.com/office/officeart/2005/8/layout/hChevron3"/>
    <dgm:cxn modelId="{3A8C03DB-31B9-4E32-A67D-A6856734F114}" type="presParOf" srcId="{7097A508-AB02-4D62-BA20-987C6FA1DFA3}" destId="{F5306E8A-7712-438F-BB9B-4C2BE39736DD}" srcOrd="11" destOrd="0" presId="urn:microsoft.com/office/officeart/2005/8/layout/hChevron3"/>
    <dgm:cxn modelId="{4C566981-0C6F-4968-9F95-62DA9826D77F}" type="presParOf" srcId="{7097A508-AB02-4D62-BA20-987C6FA1DFA3}" destId="{9F000768-AE18-4C0E-A45D-DD965B8F0B59}"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F50B3AE-39C9-458C-9F51-0E69E0C85D02}" type="doc">
      <dgm:prSet loTypeId="urn:microsoft.com/office/officeart/2005/8/layout/hChevron3" loCatId="process" qsTypeId="urn:microsoft.com/office/officeart/2005/8/quickstyle/simple1" qsCatId="simple" csTypeId="urn:microsoft.com/office/officeart/2005/8/colors/accent1_2" csCatId="accent1" phldr="1"/>
      <dgm:spPr/>
    </dgm:pt>
    <dgm:pt modelId="{B532E2E3-CA9D-4572-A147-53E8B972EFCD}">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12</a:t>
          </a:r>
        </a:p>
      </dgm:t>
    </dgm:pt>
    <dgm:pt modelId="{00FD1E03-CFB4-4544-A494-2491F3F4F4C1}" type="parTrans" cxnId="{9A85A85F-123C-47AA-BD3E-D6BAFEE131D3}">
      <dgm:prSet/>
      <dgm:spPr/>
    </dgm:pt>
    <dgm:pt modelId="{68DB06EC-EEF5-4F53-8C21-A892D0D843AE}" type="sibTrans" cxnId="{9A85A85F-123C-47AA-BD3E-D6BAFEE131D3}">
      <dgm:prSet/>
      <dgm:spPr/>
    </dgm:pt>
    <dgm:pt modelId="{DC2D8740-E54C-4905-ABCD-0B5F6468C472}">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Summary</a:t>
          </a:r>
        </a:p>
      </dgm:t>
    </dgm:pt>
    <dgm:pt modelId="{B64D8165-DA03-461D-817E-D04092C973BA}" type="parTrans" cxnId="{D7371A15-EDFE-44C3-947A-C511785ADFE8}">
      <dgm:prSet/>
      <dgm:spPr/>
    </dgm:pt>
    <dgm:pt modelId="{5512480C-F627-4A82-982C-13F8A329913A}" type="sibTrans" cxnId="{D7371A15-EDFE-44C3-947A-C511785ADFE8}">
      <dgm:prSet/>
      <dgm:spPr/>
    </dgm:pt>
    <dgm:pt modelId="{EE9A655F-8337-4EA7-9C9B-EA939BAA2324}">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Background</a:t>
          </a:r>
        </a:p>
      </dgm:t>
    </dgm:pt>
    <dgm:pt modelId="{1DDFC61A-F9C2-40E1-B101-B619622424EE}" type="parTrans" cxnId="{4435AD79-C397-4C7B-A693-952BBAB16468}">
      <dgm:prSet/>
      <dgm:spPr/>
    </dgm:pt>
    <dgm:pt modelId="{110BB17D-34C6-4AEB-AEA4-0B932F1A1B40}" type="sibTrans" cxnId="{4435AD79-C397-4C7B-A693-952BBAB16468}">
      <dgm:prSet/>
      <dgm:spPr/>
    </dgm:pt>
    <dgm:pt modelId="{D511CF06-3CFA-464F-9974-B74B5FE7A22B}">
      <dgm:prSet/>
      <dgm:spPr>
        <a:gradFill flip="none" rotWithShape="0">
          <a:gsLst>
            <a:gs pos="0">
              <a:srgbClr val="5B9BD5"/>
            </a:gs>
            <a:gs pos="66667">
              <a:srgbClr val="5B9BD5"/>
            </a:gs>
            <a:gs pos="80000">
              <a:srgbClr val="A5A5A5"/>
            </a:gs>
            <a:gs pos="100000">
              <a:srgbClr val="A5A5A5"/>
            </a:gs>
          </a:gsLst>
          <a:lin ang="0" scaled="1"/>
          <a:tileRect/>
        </a:gradFill>
      </dgm:spPr>
      <dgm:t>
        <a:bodyPr/>
        <a:lstStyle/>
        <a:p>
          <a:r>
            <a:rPr lang="en-US"/>
            <a:t>REMIX</a:t>
          </a:r>
        </a:p>
      </dgm:t>
    </dgm:pt>
    <dgm:pt modelId="{72722FFD-2F3F-4F18-8309-3292778A03F1}" type="parTrans" cxnId="{E22A12B4-ABFB-4137-BDA8-13FB97048C66}">
      <dgm:prSet/>
      <dgm:spPr/>
    </dgm:pt>
    <dgm:pt modelId="{B71AF0DE-3572-4FE0-A263-A2B27CB409DB}" type="sibTrans" cxnId="{E22A12B4-ABFB-4137-BDA8-13FB97048C66}">
      <dgm:prSet/>
      <dgm:spPr/>
    </dgm:pt>
    <dgm:pt modelId="{55588BD3-B6BA-48D5-8D82-2FC0A515EE03}">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Detection</a:t>
          </a:r>
        </a:p>
      </dgm:t>
    </dgm:pt>
    <dgm:pt modelId="{10D6DD02-84E5-4DA1-B8CE-7F6BD0D730B0}" type="parTrans" cxnId="{EE52A592-C89F-4072-8173-A9B438EDC179}">
      <dgm:prSet/>
      <dgm:spPr/>
    </dgm:pt>
    <dgm:pt modelId="{65043E39-A7B6-4774-BA73-71DD13F65C8A}" type="sibTrans" cxnId="{EE52A592-C89F-4072-8173-A9B438EDC179}">
      <dgm:prSet/>
      <dgm:spPr/>
    </dgm:pt>
    <dgm:pt modelId="{063BEF9F-A7FA-4872-9721-123207A6792F}">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Repair</a:t>
          </a:r>
        </a:p>
      </dgm:t>
    </dgm:pt>
    <dgm:pt modelId="{DA213605-72FC-44A4-9AE7-817C04BCD6E8}" type="parTrans" cxnId="{401440D7-6638-441C-B6ED-31BBCF5EC619}">
      <dgm:prSet/>
      <dgm:spPr/>
    </dgm:pt>
    <dgm:pt modelId="{6D27E0A7-68F1-4706-AC70-A60A911EA27A}" type="sibTrans" cxnId="{401440D7-6638-441C-B6ED-31BBCF5EC619}">
      <dgm:prSet/>
      <dgm:spPr/>
    </dgm:pt>
    <dgm:pt modelId="{E5A8DF5C-376F-462D-B2F5-17CF232B5E3D}">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33BFF268-262A-4D47-868E-EF03F929DB8C}" type="parTrans" cxnId="{FD0E1A2B-1CEF-4BEB-B6BA-561F0418150D}">
      <dgm:prSet/>
      <dgm:spPr/>
    </dgm:pt>
    <dgm:pt modelId="{54C5CA9E-F568-40B9-9A7A-BA247AFB229E}" type="sibTrans" cxnId="{FD0E1A2B-1CEF-4BEB-B6BA-561F0418150D}">
      <dgm:prSet/>
      <dgm:spPr/>
    </dgm:pt>
    <dgm:pt modelId="{B0B2C9E6-0AD9-4F16-AD67-A7B9F7B2BB48}" type="pres">
      <dgm:prSet presAssocID="{3F50B3AE-39C9-458C-9F51-0E69E0C85D02}" presName="Name0" presStyleCnt="0">
        <dgm:presLayoutVars>
          <dgm:dir/>
          <dgm:resizeHandles val="exact"/>
        </dgm:presLayoutVars>
      </dgm:prSet>
      <dgm:spPr/>
    </dgm:pt>
    <dgm:pt modelId="{6C425CEE-789F-455C-B819-172950880AB8}" type="pres">
      <dgm:prSet presAssocID="{B532E2E3-CA9D-4572-A147-53E8B972EFCD}" presName="parTxOnly" presStyleLbl="node1" presStyleIdx="0" presStyleCnt="7" custScaleX="51316" custScaleY="49421">
        <dgm:presLayoutVars>
          <dgm:bulletEnabled val="1"/>
        </dgm:presLayoutVars>
      </dgm:prSet>
      <dgm:spPr/>
    </dgm:pt>
    <dgm:pt modelId="{58651E73-D1AB-4A60-944B-B475DB4D439B}" type="pres">
      <dgm:prSet presAssocID="{68DB06EC-EEF5-4F53-8C21-A892D0D843AE}" presName="parSpace" presStyleCnt="0"/>
      <dgm:spPr/>
    </dgm:pt>
    <dgm:pt modelId="{EA2D179D-E37C-4BB1-B4A1-D2D2B3F246B9}" type="pres">
      <dgm:prSet presAssocID="{DC2D8740-E54C-4905-ABCD-0B5F6468C472}" presName="parTxOnly" presStyleLbl="node1" presStyleIdx="1" presStyleCnt="7">
        <dgm:presLayoutVars>
          <dgm:bulletEnabled val="1"/>
        </dgm:presLayoutVars>
      </dgm:prSet>
      <dgm:spPr/>
    </dgm:pt>
    <dgm:pt modelId="{9DC39917-457E-4570-8B41-D9D1BD6F94A0}" type="pres">
      <dgm:prSet presAssocID="{5512480C-F627-4A82-982C-13F8A329913A}" presName="parSpace" presStyleCnt="0"/>
      <dgm:spPr/>
    </dgm:pt>
    <dgm:pt modelId="{74EB3281-E590-42A1-9154-ECDC9C1E9DC3}" type="pres">
      <dgm:prSet presAssocID="{EE9A655F-8337-4EA7-9C9B-EA939BAA2324}" presName="parTxOnly" presStyleLbl="node1" presStyleIdx="2" presStyleCnt="7">
        <dgm:presLayoutVars>
          <dgm:bulletEnabled val="1"/>
        </dgm:presLayoutVars>
      </dgm:prSet>
      <dgm:spPr/>
    </dgm:pt>
    <dgm:pt modelId="{882B40BB-752C-480C-A577-C3B457EFED0C}" type="pres">
      <dgm:prSet presAssocID="{110BB17D-34C6-4AEB-AEA4-0B932F1A1B40}" presName="parSpace" presStyleCnt="0"/>
      <dgm:spPr/>
    </dgm:pt>
    <dgm:pt modelId="{8D231E22-4CD1-487C-9509-60B6B816FB65}" type="pres">
      <dgm:prSet presAssocID="{D511CF06-3CFA-464F-9974-B74B5FE7A22B}" presName="parTxOnly" presStyleLbl="node1" presStyleIdx="3" presStyleCnt="7">
        <dgm:presLayoutVars>
          <dgm:bulletEnabled val="1"/>
        </dgm:presLayoutVars>
      </dgm:prSet>
      <dgm:spPr/>
    </dgm:pt>
    <dgm:pt modelId="{D954480B-3CC1-473A-A1C3-336D34526BB4}" type="pres">
      <dgm:prSet presAssocID="{B71AF0DE-3572-4FE0-A263-A2B27CB409DB}" presName="parSpace" presStyleCnt="0"/>
      <dgm:spPr/>
    </dgm:pt>
    <dgm:pt modelId="{C11B17C1-F5CF-42C4-9334-B6B75D827EC7}" type="pres">
      <dgm:prSet presAssocID="{55588BD3-B6BA-48D5-8D82-2FC0A515EE03}" presName="parTxOnly" presStyleLbl="node1" presStyleIdx="4" presStyleCnt="7">
        <dgm:presLayoutVars>
          <dgm:bulletEnabled val="1"/>
        </dgm:presLayoutVars>
      </dgm:prSet>
      <dgm:spPr/>
    </dgm:pt>
    <dgm:pt modelId="{C61640B8-04D8-47F4-AFF7-EDEA6F3C34FD}" type="pres">
      <dgm:prSet presAssocID="{65043E39-A7B6-4774-BA73-71DD13F65C8A}" presName="parSpace" presStyleCnt="0"/>
      <dgm:spPr/>
    </dgm:pt>
    <dgm:pt modelId="{03B3F417-D895-438A-AEE8-AB7F223BE0EE}" type="pres">
      <dgm:prSet presAssocID="{063BEF9F-A7FA-4872-9721-123207A6792F}" presName="parTxOnly" presStyleLbl="node1" presStyleIdx="5" presStyleCnt="7">
        <dgm:presLayoutVars>
          <dgm:bulletEnabled val="1"/>
        </dgm:presLayoutVars>
      </dgm:prSet>
      <dgm:spPr/>
    </dgm:pt>
    <dgm:pt modelId="{F4548E07-9F6F-4219-8CE1-4E671E44F595}" type="pres">
      <dgm:prSet presAssocID="{6D27E0A7-68F1-4706-AC70-A60A911EA27A}" presName="parSpace" presStyleCnt="0"/>
      <dgm:spPr/>
    </dgm:pt>
    <dgm:pt modelId="{DD30ACCE-B2EE-4B42-AE64-0AFDF5755B2B}" type="pres">
      <dgm:prSet presAssocID="{E5A8DF5C-376F-462D-B2F5-17CF232B5E3D}" presName="parTxOnly" presStyleLbl="node1" presStyleIdx="6" presStyleCnt="7">
        <dgm:presLayoutVars>
          <dgm:bulletEnabled val="1"/>
        </dgm:presLayoutVars>
      </dgm:prSet>
      <dgm:spPr/>
    </dgm:pt>
  </dgm:ptLst>
  <dgm:cxnLst>
    <dgm:cxn modelId="{FD0E1A2B-1CEF-4BEB-B6BA-561F0418150D}" srcId="{3F50B3AE-39C9-458C-9F51-0E69E0C85D02}" destId="{E5A8DF5C-376F-462D-B2F5-17CF232B5E3D}" srcOrd="6" destOrd="0" parTransId="{33BFF268-262A-4D47-868E-EF03F929DB8C}" sibTransId="{54C5CA9E-F568-40B9-9A7A-BA247AFB229E}"/>
    <dgm:cxn modelId="{4435AD79-C397-4C7B-A693-952BBAB16468}" srcId="{3F50B3AE-39C9-458C-9F51-0E69E0C85D02}" destId="{EE9A655F-8337-4EA7-9C9B-EA939BAA2324}" srcOrd="2" destOrd="0" parTransId="{1DDFC61A-F9C2-40E1-B101-B619622424EE}" sibTransId="{110BB17D-34C6-4AEB-AEA4-0B932F1A1B40}"/>
    <dgm:cxn modelId="{EE52A592-C89F-4072-8173-A9B438EDC179}" srcId="{3F50B3AE-39C9-458C-9F51-0E69E0C85D02}" destId="{55588BD3-B6BA-48D5-8D82-2FC0A515EE03}" srcOrd="4" destOrd="0" parTransId="{10D6DD02-84E5-4DA1-B8CE-7F6BD0D730B0}" sibTransId="{65043E39-A7B6-4774-BA73-71DD13F65C8A}"/>
    <dgm:cxn modelId="{9A85A85F-123C-47AA-BD3E-D6BAFEE131D3}" srcId="{3F50B3AE-39C9-458C-9F51-0E69E0C85D02}" destId="{B532E2E3-CA9D-4572-A147-53E8B972EFCD}" srcOrd="0" destOrd="0" parTransId="{00FD1E03-CFB4-4544-A494-2491F3F4F4C1}" sibTransId="{68DB06EC-EEF5-4F53-8C21-A892D0D843AE}"/>
    <dgm:cxn modelId="{E22A12B4-ABFB-4137-BDA8-13FB97048C66}" srcId="{3F50B3AE-39C9-458C-9F51-0E69E0C85D02}" destId="{D511CF06-3CFA-464F-9974-B74B5FE7A22B}" srcOrd="3" destOrd="0" parTransId="{72722FFD-2F3F-4F18-8309-3292778A03F1}" sibTransId="{B71AF0DE-3572-4FE0-A263-A2B27CB409DB}"/>
    <dgm:cxn modelId="{9DF44DE5-8113-43CF-BA13-A503E0C4AE97}" type="presOf" srcId="{DC2D8740-E54C-4905-ABCD-0B5F6468C472}" destId="{EA2D179D-E37C-4BB1-B4A1-D2D2B3F246B9}" srcOrd="0" destOrd="0" presId="urn:microsoft.com/office/officeart/2005/8/layout/hChevron3"/>
    <dgm:cxn modelId="{FCAB3D85-EA78-40AE-9B79-29F36B9D4293}" type="presOf" srcId="{55588BD3-B6BA-48D5-8D82-2FC0A515EE03}" destId="{C11B17C1-F5CF-42C4-9334-B6B75D827EC7}" srcOrd="0" destOrd="0" presId="urn:microsoft.com/office/officeart/2005/8/layout/hChevron3"/>
    <dgm:cxn modelId="{D7371A15-EDFE-44C3-947A-C511785ADFE8}" srcId="{3F50B3AE-39C9-458C-9F51-0E69E0C85D02}" destId="{DC2D8740-E54C-4905-ABCD-0B5F6468C472}" srcOrd="1" destOrd="0" parTransId="{B64D8165-DA03-461D-817E-D04092C973BA}" sibTransId="{5512480C-F627-4A82-982C-13F8A329913A}"/>
    <dgm:cxn modelId="{6B8DF4C5-D253-4103-8681-F6942F9C42F1}" type="presOf" srcId="{EE9A655F-8337-4EA7-9C9B-EA939BAA2324}" destId="{74EB3281-E590-42A1-9154-ECDC9C1E9DC3}" srcOrd="0" destOrd="0" presId="urn:microsoft.com/office/officeart/2005/8/layout/hChevron3"/>
    <dgm:cxn modelId="{74B9BE1D-C70C-4BEC-BEF6-9C3A1D080B44}" type="presOf" srcId="{063BEF9F-A7FA-4872-9721-123207A6792F}" destId="{03B3F417-D895-438A-AEE8-AB7F223BE0EE}" srcOrd="0" destOrd="0" presId="urn:microsoft.com/office/officeart/2005/8/layout/hChevron3"/>
    <dgm:cxn modelId="{1485101B-D900-418F-84FB-D6DE9A104547}" type="presOf" srcId="{D511CF06-3CFA-464F-9974-B74B5FE7A22B}" destId="{8D231E22-4CD1-487C-9509-60B6B816FB65}" srcOrd="0" destOrd="0" presId="urn:microsoft.com/office/officeart/2005/8/layout/hChevron3"/>
    <dgm:cxn modelId="{D81BC467-BA0A-49AF-8771-1683374CD1EA}" type="presOf" srcId="{3F50B3AE-39C9-458C-9F51-0E69E0C85D02}" destId="{B0B2C9E6-0AD9-4F16-AD67-A7B9F7B2BB48}" srcOrd="0" destOrd="0" presId="urn:microsoft.com/office/officeart/2005/8/layout/hChevron3"/>
    <dgm:cxn modelId="{304AE33C-0661-40B9-9AB0-D9CA40737CFE}" type="presOf" srcId="{B532E2E3-CA9D-4572-A147-53E8B972EFCD}" destId="{6C425CEE-789F-455C-B819-172950880AB8}" srcOrd="0" destOrd="0" presId="urn:microsoft.com/office/officeart/2005/8/layout/hChevron3"/>
    <dgm:cxn modelId="{D16CC1CA-DD7F-4CC1-A630-494BAFF2DAFB}" type="presOf" srcId="{E5A8DF5C-376F-462D-B2F5-17CF232B5E3D}" destId="{DD30ACCE-B2EE-4B42-AE64-0AFDF5755B2B}" srcOrd="0" destOrd="0" presId="urn:microsoft.com/office/officeart/2005/8/layout/hChevron3"/>
    <dgm:cxn modelId="{401440D7-6638-441C-B6ED-31BBCF5EC619}" srcId="{3F50B3AE-39C9-458C-9F51-0E69E0C85D02}" destId="{063BEF9F-A7FA-4872-9721-123207A6792F}" srcOrd="5" destOrd="0" parTransId="{DA213605-72FC-44A4-9AE7-817C04BCD6E8}" sibTransId="{6D27E0A7-68F1-4706-AC70-A60A911EA27A}"/>
    <dgm:cxn modelId="{8523C448-52A9-46D7-80EF-EC08408CF399}" type="presParOf" srcId="{B0B2C9E6-0AD9-4F16-AD67-A7B9F7B2BB48}" destId="{6C425CEE-789F-455C-B819-172950880AB8}" srcOrd="0" destOrd="0" presId="urn:microsoft.com/office/officeart/2005/8/layout/hChevron3"/>
    <dgm:cxn modelId="{041381BE-7614-4ECC-A168-35507889DED5}" type="presParOf" srcId="{B0B2C9E6-0AD9-4F16-AD67-A7B9F7B2BB48}" destId="{58651E73-D1AB-4A60-944B-B475DB4D439B}" srcOrd="1" destOrd="0" presId="urn:microsoft.com/office/officeart/2005/8/layout/hChevron3"/>
    <dgm:cxn modelId="{FC83A50F-3612-4603-9F13-7E63DCAF60BE}" type="presParOf" srcId="{B0B2C9E6-0AD9-4F16-AD67-A7B9F7B2BB48}" destId="{EA2D179D-E37C-4BB1-B4A1-D2D2B3F246B9}" srcOrd="2" destOrd="0" presId="urn:microsoft.com/office/officeart/2005/8/layout/hChevron3"/>
    <dgm:cxn modelId="{A9DE530B-E8CB-434A-B566-A640C70A8F68}" type="presParOf" srcId="{B0B2C9E6-0AD9-4F16-AD67-A7B9F7B2BB48}" destId="{9DC39917-457E-4570-8B41-D9D1BD6F94A0}" srcOrd="3" destOrd="0" presId="urn:microsoft.com/office/officeart/2005/8/layout/hChevron3"/>
    <dgm:cxn modelId="{CEDE0D2A-100F-4060-88CE-E8A17A41DA61}" type="presParOf" srcId="{B0B2C9E6-0AD9-4F16-AD67-A7B9F7B2BB48}" destId="{74EB3281-E590-42A1-9154-ECDC9C1E9DC3}" srcOrd="4" destOrd="0" presId="urn:microsoft.com/office/officeart/2005/8/layout/hChevron3"/>
    <dgm:cxn modelId="{F2AFA619-6E40-4704-ADAE-FD1BBB032145}" type="presParOf" srcId="{B0B2C9E6-0AD9-4F16-AD67-A7B9F7B2BB48}" destId="{882B40BB-752C-480C-A577-C3B457EFED0C}" srcOrd="5" destOrd="0" presId="urn:microsoft.com/office/officeart/2005/8/layout/hChevron3"/>
    <dgm:cxn modelId="{69088291-5D84-4F9B-AA68-7B46AEEB57DA}" type="presParOf" srcId="{B0B2C9E6-0AD9-4F16-AD67-A7B9F7B2BB48}" destId="{8D231E22-4CD1-487C-9509-60B6B816FB65}" srcOrd="6" destOrd="0" presId="urn:microsoft.com/office/officeart/2005/8/layout/hChevron3"/>
    <dgm:cxn modelId="{C6CB4666-58E3-41FC-9466-4C45B76E6F9D}" type="presParOf" srcId="{B0B2C9E6-0AD9-4F16-AD67-A7B9F7B2BB48}" destId="{D954480B-3CC1-473A-A1C3-336D34526BB4}" srcOrd="7" destOrd="0" presId="urn:microsoft.com/office/officeart/2005/8/layout/hChevron3"/>
    <dgm:cxn modelId="{CBA2A670-AB4C-484B-96D4-9BE0CEFD0A1B}" type="presParOf" srcId="{B0B2C9E6-0AD9-4F16-AD67-A7B9F7B2BB48}" destId="{C11B17C1-F5CF-42C4-9334-B6B75D827EC7}" srcOrd="8" destOrd="0" presId="urn:microsoft.com/office/officeart/2005/8/layout/hChevron3"/>
    <dgm:cxn modelId="{BAA66ACE-6523-48DA-9757-95C30EC27197}" type="presParOf" srcId="{B0B2C9E6-0AD9-4F16-AD67-A7B9F7B2BB48}" destId="{C61640B8-04D8-47F4-AFF7-EDEA6F3C34FD}" srcOrd="9" destOrd="0" presId="urn:microsoft.com/office/officeart/2005/8/layout/hChevron3"/>
    <dgm:cxn modelId="{E3AC67C9-A37E-49C7-B7D7-C82311EEE928}" type="presParOf" srcId="{B0B2C9E6-0AD9-4F16-AD67-A7B9F7B2BB48}" destId="{03B3F417-D895-438A-AEE8-AB7F223BE0EE}" srcOrd="10" destOrd="0" presId="urn:microsoft.com/office/officeart/2005/8/layout/hChevron3"/>
    <dgm:cxn modelId="{85D73C27-35B6-4AD2-99DA-E4A11FDBCDCF}" type="presParOf" srcId="{B0B2C9E6-0AD9-4F16-AD67-A7B9F7B2BB48}" destId="{F4548E07-9F6F-4219-8CE1-4E671E44F595}" srcOrd="11" destOrd="0" presId="urn:microsoft.com/office/officeart/2005/8/layout/hChevron3"/>
    <dgm:cxn modelId="{DB865E77-1D64-4E52-BBE7-B65C43EB4FE8}" type="presParOf" srcId="{B0B2C9E6-0AD9-4F16-AD67-A7B9F7B2BB48}" destId="{DD30ACCE-B2EE-4B42-AE64-0AFDF5755B2B}"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566E3F5-4E3B-4FE4-AA28-C8BFEC69958A}" type="doc">
      <dgm:prSet loTypeId="urn:microsoft.com/office/officeart/2005/8/layout/hChevron3" loCatId="process" qsTypeId="urn:microsoft.com/office/officeart/2005/8/quickstyle/simple1" qsCatId="simple" csTypeId="urn:microsoft.com/office/officeart/2005/8/colors/accent1_2" csCatId="accent1" phldr="1"/>
      <dgm:spPr/>
    </dgm:pt>
    <dgm:pt modelId="{2DFCCB27-5B7E-4026-9492-E8DFE0AB6592}">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13</a:t>
          </a:r>
        </a:p>
      </dgm:t>
    </dgm:pt>
    <dgm:pt modelId="{DE581DCC-F767-4957-A16F-03AAA88017CC}" type="parTrans" cxnId="{F2A28331-9C65-4875-AA4F-AFD1729DDFFA}">
      <dgm:prSet/>
      <dgm:spPr/>
    </dgm:pt>
    <dgm:pt modelId="{14C5BB15-3C7E-48F1-92C2-1A5A09B3A604}" type="sibTrans" cxnId="{F2A28331-9C65-4875-AA4F-AFD1729DDFFA}">
      <dgm:prSet/>
      <dgm:spPr/>
    </dgm:pt>
    <dgm:pt modelId="{6537FEFE-79D1-4BD8-8212-93BBEA4C665F}">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Summary</a:t>
          </a:r>
        </a:p>
      </dgm:t>
    </dgm:pt>
    <dgm:pt modelId="{96826D30-8770-43DC-AC5B-777589B81806}" type="parTrans" cxnId="{88761AA8-50DE-42F3-A673-054F55D75D21}">
      <dgm:prSet/>
      <dgm:spPr/>
    </dgm:pt>
    <dgm:pt modelId="{61D17D73-B8CA-4CE6-B098-3849ECEFAFCF}" type="sibTrans" cxnId="{88761AA8-50DE-42F3-A673-054F55D75D21}">
      <dgm:prSet/>
      <dgm:spPr/>
    </dgm:pt>
    <dgm:pt modelId="{204051DC-7527-4F9B-9746-45214B42BDFE}">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Background</a:t>
          </a:r>
        </a:p>
      </dgm:t>
    </dgm:pt>
    <dgm:pt modelId="{B15BE062-62F8-4294-9EC1-FF21F7691B96}" type="parTrans" cxnId="{ED617335-5985-46C4-B246-209A51093BF4}">
      <dgm:prSet/>
      <dgm:spPr/>
    </dgm:pt>
    <dgm:pt modelId="{EB099175-A102-4B69-A788-6A54FC0B8583}" type="sibTrans" cxnId="{ED617335-5985-46C4-B246-209A51093BF4}">
      <dgm:prSet/>
      <dgm:spPr/>
    </dgm:pt>
    <dgm:pt modelId="{11B38BCA-F136-4708-87A7-913608DE6FAF}">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REMIX</a:t>
          </a:r>
        </a:p>
      </dgm:t>
    </dgm:pt>
    <dgm:pt modelId="{9609800A-AD44-4634-8287-C6595174027A}" type="parTrans" cxnId="{7D554E0F-671A-41CB-9855-2500D8C5B145}">
      <dgm:prSet/>
      <dgm:spPr/>
    </dgm:pt>
    <dgm:pt modelId="{71856C6A-02E1-49A2-89C1-080321BC7A51}" type="sibTrans" cxnId="{7D554E0F-671A-41CB-9855-2500D8C5B145}">
      <dgm:prSet/>
      <dgm:spPr/>
    </dgm:pt>
    <dgm:pt modelId="{BA4DD6C3-D40B-4959-92AA-94AEB10307E3}">
      <dgm:prSet/>
      <dgm:spPr>
        <a:gradFill flip="none" rotWithShape="0">
          <a:gsLst>
            <a:gs pos="0">
              <a:srgbClr val="5B9BD5"/>
            </a:gs>
            <a:gs pos="33333">
              <a:srgbClr val="5B9BD5"/>
            </a:gs>
            <a:gs pos="60000">
              <a:srgbClr val="A5A5A5"/>
            </a:gs>
            <a:gs pos="100000">
              <a:srgbClr val="A5A5A5"/>
            </a:gs>
          </a:gsLst>
          <a:lin ang="0" scaled="1"/>
          <a:tileRect/>
        </a:gradFill>
      </dgm:spPr>
      <dgm:t>
        <a:bodyPr/>
        <a:lstStyle/>
        <a:p>
          <a:r>
            <a:rPr lang="en-US"/>
            <a:t>Detection</a:t>
          </a:r>
        </a:p>
      </dgm:t>
    </dgm:pt>
    <dgm:pt modelId="{166219FF-D0E0-4EBC-ADB6-6495A4270F0A}" type="parTrans" cxnId="{894FCB10-E6F3-4DA4-A621-223F3E148135}">
      <dgm:prSet/>
      <dgm:spPr/>
    </dgm:pt>
    <dgm:pt modelId="{6D235314-8131-4E75-8B7C-FCCE2D356889}" type="sibTrans" cxnId="{894FCB10-E6F3-4DA4-A621-223F3E148135}">
      <dgm:prSet/>
      <dgm:spPr/>
    </dgm:pt>
    <dgm:pt modelId="{A9A26EAC-6DB3-41F9-8BDC-6DCE27720375}">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Repair</a:t>
          </a:r>
        </a:p>
      </dgm:t>
    </dgm:pt>
    <dgm:pt modelId="{5527E378-1C48-47E7-AA66-22E37CD9F1ED}" type="parTrans" cxnId="{3A677540-C172-4F47-AA99-9EC9180892C1}">
      <dgm:prSet/>
      <dgm:spPr/>
    </dgm:pt>
    <dgm:pt modelId="{25CE6927-1995-4C58-907A-7DC610F46738}" type="sibTrans" cxnId="{3A677540-C172-4F47-AA99-9EC9180892C1}">
      <dgm:prSet/>
      <dgm:spPr/>
    </dgm:pt>
    <dgm:pt modelId="{4B0DF3B8-91AF-499C-AC4A-D3C79EDD54AE}">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D6F86A0E-9F4A-4F5D-B81D-8E8FCCF9A634}" type="parTrans" cxnId="{5767027A-15DD-4A7E-8F7C-ACF23030CF8F}">
      <dgm:prSet/>
      <dgm:spPr/>
    </dgm:pt>
    <dgm:pt modelId="{7E3A12C3-3A4B-4D74-ADEA-9B5DF1914947}" type="sibTrans" cxnId="{5767027A-15DD-4A7E-8F7C-ACF23030CF8F}">
      <dgm:prSet/>
      <dgm:spPr/>
    </dgm:pt>
    <dgm:pt modelId="{1F9A34F3-66D9-4861-BC00-C21339C4C63C}" type="pres">
      <dgm:prSet presAssocID="{0566E3F5-4E3B-4FE4-AA28-C8BFEC69958A}" presName="Name0" presStyleCnt="0">
        <dgm:presLayoutVars>
          <dgm:dir/>
          <dgm:resizeHandles val="exact"/>
        </dgm:presLayoutVars>
      </dgm:prSet>
      <dgm:spPr/>
    </dgm:pt>
    <dgm:pt modelId="{889E273C-29C8-4A67-BD8A-9DA09F596D23}" type="pres">
      <dgm:prSet presAssocID="{2DFCCB27-5B7E-4026-9492-E8DFE0AB6592}" presName="parTxOnly" presStyleLbl="node1" presStyleIdx="0" presStyleCnt="7" custScaleX="51316" custScaleY="49421">
        <dgm:presLayoutVars>
          <dgm:bulletEnabled val="1"/>
        </dgm:presLayoutVars>
      </dgm:prSet>
      <dgm:spPr/>
    </dgm:pt>
    <dgm:pt modelId="{67529DA5-D57A-41B9-8E9C-36EE8A474038}" type="pres">
      <dgm:prSet presAssocID="{14C5BB15-3C7E-48F1-92C2-1A5A09B3A604}" presName="parSpace" presStyleCnt="0"/>
      <dgm:spPr/>
    </dgm:pt>
    <dgm:pt modelId="{74BA3A99-AEF0-416F-A163-C4160EA6724E}" type="pres">
      <dgm:prSet presAssocID="{6537FEFE-79D1-4BD8-8212-93BBEA4C665F}" presName="parTxOnly" presStyleLbl="node1" presStyleIdx="1" presStyleCnt="7">
        <dgm:presLayoutVars>
          <dgm:bulletEnabled val="1"/>
        </dgm:presLayoutVars>
      </dgm:prSet>
      <dgm:spPr/>
    </dgm:pt>
    <dgm:pt modelId="{D4997E7D-A6FA-4394-827B-751C9365702D}" type="pres">
      <dgm:prSet presAssocID="{61D17D73-B8CA-4CE6-B098-3849ECEFAFCF}" presName="parSpace" presStyleCnt="0"/>
      <dgm:spPr/>
    </dgm:pt>
    <dgm:pt modelId="{C19EBE14-AC2E-49EE-B390-E1A2BA2C6E13}" type="pres">
      <dgm:prSet presAssocID="{204051DC-7527-4F9B-9746-45214B42BDFE}" presName="parTxOnly" presStyleLbl="node1" presStyleIdx="2" presStyleCnt="7">
        <dgm:presLayoutVars>
          <dgm:bulletEnabled val="1"/>
        </dgm:presLayoutVars>
      </dgm:prSet>
      <dgm:spPr/>
    </dgm:pt>
    <dgm:pt modelId="{17CBF703-10A0-49E6-90BF-7D3C91EB43FF}" type="pres">
      <dgm:prSet presAssocID="{EB099175-A102-4B69-A788-6A54FC0B8583}" presName="parSpace" presStyleCnt="0"/>
      <dgm:spPr/>
    </dgm:pt>
    <dgm:pt modelId="{61DE2BFF-78AF-428C-BF36-F8731E10DFA1}" type="pres">
      <dgm:prSet presAssocID="{11B38BCA-F136-4708-87A7-913608DE6FAF}" presName="parTxOnly" presStyleLbl="node1" presStyleIdx="3" presStyleCnt="7">
        <dgm:presLayoutVars>
          <dgm:bulletEnabled val="1"/>
        </dgm:presLayoutVars>
      </dgm:prSet>
      <dgm:spPr/>
    </dgm:pt>
    <dgm:pt modelId="{819FB4D2-FBC2-4C84-A1E4-AC2CC786A264}" type="pres">
      <dgm:prSet presAssocID="{71856C6A-02E1-49A2-89C1-080321BC7A51}" presName="parSpace" presStyleCnt="0"/>
      <dgm:spPr/>
    </dgm:pt>
    <dgm:pt modelId="{3781819C-4842-449F-939C-3DBC6E62E1E5}" type="pres">
      <dgm:prSet presAssocID="{BA4DD6C3-D40B-4959-92AA-94AEB10307E3}" presName="parTxOnly" presStyleLbl="node1" presStyleIdx="4" presStyleCnt="7">
        <dgm:presLayoutVars>
          <dgm:bulletEnabled val="1"/>
        </dgm:presLayoutVars>
      </dgm:prSet>
      <dgm:spPr/>
    </dgm:pt>
    <dgm:pt modelId="{E04F2927-53B1-4EAD-A8DA-068DC3DEC668}" type="pres">
      <dgm:prSet presAssocID="{6D235314-8131-4E75-8B7C-FCCE2D356889}" presName="parSpace" presStyleCnt="0"/>
      <dgm:spPr/>
    </dgm:pt>
    <dgm:pt modelId="{10FFFA7B-4AD5-4CD7-AEDE-1AF7B66DC8DA}" type="pres">
      <dgm:prSet presAssocID="{A9A26EAC-6DB3-41F9-8BDC-6DCE27720375}" presName="parTxOnly" presStyleLbl="node1" presStyleIdx="5" presStyleCnt="7">
        <dgm:presLayoutVars>
          <dgm:bulletEnabled val="1"/>
        </dgm:presLayoutVars>
      </dgm:prSet>
      <dgm:spPr/>
    </dgm:pt>
    <dgm:pt modelId="{F7B808B6-3CCE-430F-9B15-B5492164389F}" type="pres">
      <dgm:prSet presAssocID="{25CE6927-1995-4C58-907A-7DC610F46738}" presName="parSpace" presStyleCnt="0"/>
      <dgm:spPr/>
    </dgm:pt>
    <dgm:pt modelId="{E5A74C21-156D-4834-973C-D6A50604A8F6}" type="pres">
      <dgm:prSet presAssocID="{4B0DF3B8-91AF-499C-AC4A-D3C79EDD54AE}" presName="parTxOnly" presStyleLbl="node1" presStyleIdx="6" presStyleCnt="7">
        <dgm:presLayoutVars>
          <dgm:bulletEnabled val="1"/>
        </dgm:presLayoutVars>
      </dgm:prSet>
      <dgm:spPr/>
    </dgm:pt>
  </dgm:ptLst>
  <dgm:cxnLst>
    <dgm:cxn modelId="{F2A28331-9C65-4875-AA4F-AFD1729DDFFA}" srcId="{0566E3F5-4E3B-4FE4-AA28-C8BFEC69958A}" destId="{2DFCCB27-5B7E-4026-9492-E8DFE0AB6592}" srcOrd="0" destOrd="0" parTransId="{DE581DCC-F767-4957-A16F-03AAA88017CC}" sibTransId="{14C5BB15-3C7E-48F1-92C2-1A5A09B3A604}"/>
    <dgm:cxn modelId="{5767027A-15DD-4A7E-8F7C-ACF23030CF8F}" srcId="{0566E3F5-4E3B-4FE4-AA28-C8BFEC69958A}" destId="{4B0DF3B8-91AF-499C-AC4A-D3C79EDD54AE}" srcOrd="6" destOrd="0" parTransId="{D6F86A0E-9F4A-4F5D-B81D-8E8FCCF9A634}" sibTransId="{7E3A12C3-3A4B-4D74-ADEA-9B5DF1914947}"/>
    <dgm:cxn modelId="{8DE1C823-1624-43D7-874A-73ABDA4A03B0}" type="presOf" srcId="{6537FEFE-79D1-4BD8-8212-93BBEA4C665F}" destId="{74BA3A99-AEF0-416F-A163-C4160EA6724E}" srcOrd="0" destOrd="0" presId="urn:microsoft.com/office/officeart/2005/8/layout/hChevron3"/>
    <dgm:cxn modelId="{2A6B00DF-B641-4DFF-9E3E-5238E891ACDC}" type="presOf" srcId="{0566E3F5-4E3B-4FE4-AA28-C8BFEC69958A}" destId="{1F9A34F3-66D9-4861-BC00-C21339C4C63C}" srcOrd="0" destOrd="0" presId="urn:microsoft.com/office/officeart/2005/8/layout/hChevron3"/>
    <dgm:cxn modelId="{7D554E0F-671A-41CB-9855-2500D8C5B145}" srcId="{0566E3F5-4E3B-4FE4-AA28-C8BFEC69958A}" destId="{11B38BCA-F136-4708-87A7-913608DE6FAF}" srcOrd="3" destOrd="0" parTransId="{9609800A-AD44-4634-8287-C6595174027A}" sibTransId="{71856C6A-02E1-49A2-89C1-080321BC7A51}"/>
    <dgm:cxn modelId="{88761AA8-50DE-42F3-A673-054F55D75D21}" srcId="{0566E3F5-4E3B-4FE4-AA28-C8BFEC69958A}" destId="{6537FEFE-79D1-4BD8-8212-93BBEA4C665F}" srcOrd="1" destOrd="0" parTransId="{96826D30-8770-43DC-AC5B-777589B81806}" sibTransId="{61D17D73-B8CA-4CE6-B098-3849ECEFAFCF}"/>
    <dgm:cxn modelId="{EA75B2E5-8807-4A7B-9CDD-67C4897FEBB9}" type="presOf" srcId="{2DFCCB27-5B7E-4026-9492-E8DFE0AB6592}" destId="{889E273C-29C8-4A67-BD8A-9DA09F596D23}" srcOrd="0" destOrd="0" presId="urn:microsoft.com/office/officeart/2005/8/layout/hChevron3"/>
    <dgm:cxn modelId="{DEB9834A-C6B5-42F7-9DDC-31B0DF4F2074}" type="presOf" srcId="{A9A26EAC-6DB3-41F9-8BDC-6DCE27720375}" destId="{10FFFA7B-4AD5-4CD7-AEDE-1AF7B66DC8DA}" srcOrd="0" destOrd="0" presId="urn:microsoft.com/office/officeart/2005/8/layout/hChevron3"/>
    <dgm:cxn modelId="{BBF06CB2-DA54-4DB7-A760-FC4E90467FBD}" type="presOf" srcId="{4B0DF3B8-91AF-499C-AC4A-D3C79EDD54AE}" destId="{E5A74C21-156D-4834-973C-D6A50604A8F6}" srcOrd="0" destOrd="0" presId="urn:microsoft.com/office/officeart/2005/8/layout/hChevron3"/>
    <dgm:cxn modelId="{FD81B4DC-2CC7-4C72-8327-CFEA59ADA608}" type="presOf" srcId="{11B38BCA-F136-4708-87A7-913608DE6FAF}" destId="{61DE2BFF-78AF-428C-BF36-F8731E10DFA1}" srcOrd="0" destOrd="0" presId="urn:microsoft.com/office/officeart/2005/8/layout/hChevron3"/>
    <dgm:cxn modelId="{489A2F28-D5DA-4ABB-BD47-ED7A8D753B49}" type="presOf" srcId="{BA4DD6C3-D40B-4959-92AA-94AEB10307E3}" destId="{3781819C-4842-449F-939C-3DBC6E62E1E5}" srcOrd="0" destOrd="0" presId="urn:microsoft.com/office/officeart/2005/8/layout/hChevron3"/>
    <dgm:cxn modelId="{894FCB10-E6F3-4DA4-A621-223F3E148135}" srcId="{0566E3F5-4E3B-4FE4-AA28-C8BFEC69958A}" destId="{BA4DD6C3-D40B-4959-92AA-94AEB10307E3}" srcOrd="4" destOrd="0" parTransId="{166219FF-D0E0-4EBC-ADB6-6495A4270F0A}" sibTransId="{6D235314-8131-4E75-8B7C-FCCE2D356889}"/>
    <dgm:cxn modelId="{ED617335-5985-46C4-B246-209A51093BF4}" srcId="{0566E3F5-4E3B-4FE4-AA28-C8BFEC69958A}" destId="{204051DC-7527-4F9B-9746-45214B42BDFE}" srcOrd="2" destOrd="0" parTransId="{B15BE062-62F8-4294-9EC1-FF21F7691B96}" sibTransId="{EB099175-A102-4B69-A788-6A54FC0B8583}"/>
    <dgm:cxn modelId="{3A677540-C172-4F47-AA99-9EC9180892C1}" srcId="{0566E3F5-4E3B-4FE4-AA28-C8BFEC69958A}" destId="{A9A26EAC-6DB3-41F9-8BDC-6DCE27720375}" srcOrd="5" destOrd="0" parTransId="{5527E378-1C48-47E7-AA66-22E37CD9F1ED}" sibTransId="{25CE6927-1995-4C58-907A-7DC610F46738}"/>
    <dgm:cxn modelId="{560AAE2F-CF8B-4A62-896D-BBB735B39431}" type="presOf" srcId="{204051DC-7527-4F9B-9746-45214B42BDFE}" destId="{C19EBE14-AC2E-49EE-B390-E1A2BA2C6E13}" srcOrd="0" destOrd="0" presId="urn:microsoft.com/office/officeart/2005/8/layout/hChevron3"/>
    <dgm:cxn modelId="{BE17D2E8-251B-4F65-9018-69DC3D3DB71B}" type="presParOf" srcId="{1F9A34F3-66D9-4861-BC00-C21339C4C63C}" destId="{889E273C-29C8-4A67-BD8A-9DA09F596D23}" srcOrd="0" destOrd="0" presId="urn:microsoft.com/office/officeart/2005/8/layout/hChevron3"/>
    <dgm:cxn modelId="{DBA08408-AF7E-470C-924B-938C03F78DA2}" type="presParOf" srcId="{1F9A34F3-66D9-4861-BC00-C21339C4C63C}" destId="{67529DA5-D57A-41B9-8E9C-36EE8A474038}" srcOrd="1" destOrd="0" presId="urn:microsoft.com/office/officeart/2005/8/layout/hChevron3"/>
    <dgm:cxn modelId="{86F2A818-21A9-4714-9F09-DCE3F6B4D7C8}" type="presParOf" srcId="{1F9A34F3-66D9-4861-BC00-C21339C4C63C}" destId="{74BA3A99-AEF0-416F-A163-C4160EA6724E}" srcOrd="2" destOrd="0" presId="urn:microsoft.com/office/officeart/2005/8/layout/hChevron3"/>
    <dgm:cxn modelId="{D377B191-4960-40DF-9AA9-B908586DB56D}" type="presParOf" srcId="{1F9A34F3-66D9-4861-BC00-C21339C4C63C}" destId="{D4997E7D-A6FA-4394-827B-751C9365702D}" srcOrd="3" destOrd="0" presId="urn:microsoft.com/office/officeart/2005/8/layout/hChevron3"/>
    <dgm:cxn modelId="{52F50ECA-3266-43A5-BFF2-EDF3D0FE8159}" type="presParOf" srcId="{1F9A34F3-66D9-4861-BC00-C21339C4C63C}" destId="{C19EBE14-AC2E-49EE-B390-E1A2BA2C6E13}" srcOrd="4" destOrd="0" presId="urn:microsoft.com/office/officeart/2005/8/layout/hChevron3"/>
    <dgm:cxn modelId="{CCBA4A1E-0AE8-4BA9-92F5-B46083D6F523}" type="presParOf" srcId="{1F9A34F3-66D9-4861-BC00-C21339C4C63C}" destId="{17CBF703-10A0-49E6-90BF-7D3C91EB43FF}" srcOrd="5" destOrd="0" presId="urn:microsoft.com/office/officeart/2005/8/layout/hChevron3"/>
    <dgm:cxn modelId="{CB0D85C6-0A65-474C-9E4C-0367F9555456}" type="presParOf" srcId="{1F9A34F3-66D9-4861-BC00-C21339C4C63C}" destId="{61DE2BFF-78AF-428C-BF36-F8731E10DFA1}" srcOrd="6" destOrd="0" presId="urn:microsoft.com/office/officeart/2005/8/layout/hChevron3"/>
    <dgm:cxn modelId="{2D6E89AE-5274-4B9E-9C05-71330E8CB3D1}" type="presParOf" srcId="{1F9A34F3-66D9-4861-BC00-C21339C4C63C}" destId="{819FB4D2-FBC2-4C84-A1E4-AC2CC786A264}" srcOrd="7" destOrd="0" presId="urn:microsoft.com/office/officeart/2005/8/layout/hChevron3"/>
    <dgm:cxn modelId="{DC9C9D64-88D8-4757-84F4-E1EDC8217D69}" type="presParOf" srcId="{1F9A34F3-66D9-4861-BC00-C21339C4C63C}" destId="{3781819C-4842-449F-939C-3DBC6E62E1E5}" srcOrd="8" destOrd="0" presId="urn:microsoft.com/office/officeart/2005/8/layout/hChevron3"/>
    <dgm:cxn modelId="{9A6C81BE-F905-4E77-873B-B38F160505EE}" type="presParOf" srcId="{1F9A34F3-66D9-4861-BC00-C21339C4C63C}" destId="{E04F2927-53B1-4EAD-A8DA-068DC3DEC668}" srcOrd="9" destOrd="0" presId="urn:microsoft.com/office/officeart/2005/8/layout/hChevron3"/>
    <dgm:cxn modelId="{691D3E5A-EAD3-4712-BF2F-259FDAE897F9}" type="presParOf" srcId="{1F9A34F3-66D9-4861-BC00-C21339C4C63C}" destId="{10FFFA7B-4AD5-4CD7-AEDE-1AF7B66DC8DA}" srcOrd="10" destOrd="0" presId="urn:microsoft.com/office/officeart/2005/8/layout/hChevron3"/>
    <dgm:cxn modelId="{86AE5DCB-4B35-419D-8464-D79503BD5BAC}" type="presParOf" srcId="{1F9A34F3-66D9-4861-BC00-C21339C4C63C}" destId="{F7B808B6-3CCE-430F-9B15-B5492164389F}" srcOrd="11" destOrd="0" presId="urn:microsoft.com/office/officeart/2005/8/layout/hChevron3"/>
    <dgm:cxn modelId="{0045884E-8C30-418E-9C38-BEF8653735B3}" type="presParOf" srcId="{1F9A34F3-66D9-4861-BC00-C21339C4C63C}" destId="{E5A74C21-156D-4834-973C-D6A50604A8F6}"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783AA7D2-FC35-4519-AE6B-88B84949AF5C}" type="doc">
      <dgm:prSet loTypeId="urn:microsoft.com/office/officeart/2005/8/layout/hChevron3" loCatId="process" qsTypeId="urn:microsoft.com/office/officeart/2005/8/quickstyle/simple1" qsCatId="simple" csTypeId="urn:microsoft.com/office/officeart/2005/8/colors/accent1_2" csCatId="accent1" phldr="1"/>
      <dgm:spPr/>
    </dgm:pt>
    <dgm:pt modelId="{8E3CC09E-FE68-4DF2-86A0-41402B495064}">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14</a:t>
          </a:r>
        </a:p>
      </dgm:t>
    </dgm:pt>
    <dgm:pt modelId="{25241EC4-0B2A-4E2D-BB28-1CF7F7AA8417}" type="parTrans" cxnId="{3C7DFC8A-5829-4FCC-AF87-B3359F6DC6F0}">
      <dgm:prSet/>
      <dgm:spPr/>
    </dgm:pt>
    <dgm:pt modelId="{2CC48C2E-311B-46F3-AF12-A8C5736455A5}" type="sibTrans" cxnId="{3C7DFC8A-5829-4FCC-AF87-B3359F6DC6F0}">
      <dgm:prSet/>
      <dgm:spPr/>
    </dgm:pt>
    <dgm:pt modelId="{66799C5A-44AD-4D53-93BB-952B0FEE39A1}">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Summary</a:t>
          </a:r>
        </a:p>
      </dgm:t>
    </dgm:pt>
    <dgm:pt modelId="{F1308365-BB71-431E-8F28-7DE68E4770D8}" type="parTrans" cxnId="{8075E82C-AB88-4FA9-B983-EC043EE771A9}">
      <dgm:prSet/>
      <dgm:spPr/>
    </dgm:pt>
    <dgm:pt modelId="{A435F8D4-334C-4C70-97F0-8FF030723509}" type="sibTrans" cxnId="{8075E82C-AB88-4FA9-B983-EC043EE771A9}">
      <dgm:prSet/>
      <dgm:spPr/>
    </dgm:pt>
    <dgm:pt modelId="{D5AC5276-2942-4E32-9436-2D640FA2AD9F}">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Background</a:t>
          </a:r>
        </a:p>
      </dgm:t>
    </dgm:pt>
    <dgm:pt modelId="{77E3A7A5-9288-4231-AA60-64ABD0A04B1D}" type="parTrans" cxnId="{AB7615DD-71A6-461A-80CC-9F9ADEE14AE1}">
      <dgm:prSet/>
      <dgm:spPr/>
    </dgm:pt>
    <dgm:pt modelId="{3D29AAB6-0D8B-4F88-91CA-D47B2A5B1071}" type="sibTrans" cxnId="{AB7615DD-71A6-461A-80CC-9F9ADEE14AE1}">
      <dgm:prSet/>
      <dgm:spPr/>
    </dgm:pt>
    <dgm:pt modelId="{FC06CBF2-DFDA-427F-BAD5-444523E14B0E}">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REMIX</a:t>
          </a:r>
        </a:p>
      </dgm:t>
    </dgm:pt>
    <dgm:pt modelId="{C01FE974-DBFC-433E-8115-955C1F17936E}" type="parTrans" cxnId="{C50DB80D-A1E1-41AA-8364-A8F4184AF531}">
      <dgm:prSet/>
      <dgm:spPr/>
    </dgm:pt>
    <dgm:pt modelId="{35C271EF-82D8-4DB7-A00B-FC74CA930722}" type="sibTrans" cxnId="{C50DB80D-A1E1-41AA-8364-A8F4184AF531}">
      <dgm:prSet/>
      <dgm:spPr/>
    </dgm:pt>
    <dgm:pt modelId="{BEBBDEB8-22AF-4955-B0F8-4A9C8757EF12}">
      <dgm:prSet/>
      <dgm:spPr>
        <a:gradFill flip="none" rotWithShape="0">
          <a:gsLst>
            <a:gs pos="0">
              <a:srgbClr val="5B9BD5"/>
            </a:gs>
            <a:gs pos="66667">
              <a:srgbClr val="5B9BD5"/>
            </a:gs>
            <a:gs pos="80000">
              <a:srgbClr val="A5A5A5"/>
            </a:gs>
            <a:gs pos="100000">
              <a:srgbClr val="A5A5A5"/>
            </a:gs>
          </a:gsLst>
          <a:lin ang="0" scaled="1"/>
          <a:tileRect/>
        </a:gradFill>
      </dgm:spPr>
      <dgm:t>
        <a:bodyPr/>
        <a:lstStyle/>
        <a:p>
          <a:r>
            <a:rPr lang="en-US"/>
            <a:t>Detection</a:t>
          </a:r>
        </a:p>
      </dgm:t>
    </dgm:pt>
    <dgm:pt modelId="{A372516A-445C-46A2-B2BB-CC916BDDC82B}" type="parTrans" cxnId="{56B77373-F3EE-46E7-AAA0-3370F86BE316}">
      <dgm:prSet/>
      <dgm:spPr/>
    </dgm:pt>
    <dgm:pt modelId="{4090FE7A-D5BA-40FF-9BDE-81B8D52F979D}" type="sibTrans" cxnId="{56B77373-F3EE-46E7-AAA0-3370F86BE316}">
      <dgm:prSet/>
      <dgm:spPr/>
    </dgm:pt>
    <dgm:pt modelId="{AA020C54-E851-41EA-BB04-E8A4B7077CCB}">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Repair</a:t>
          </a:r>
        </a:p>
      </dgm:t>
    </dgm:pt>
    <dgm:pt modelId="{37003A05-8A8A-4B63-9A8B-6D4357FA56BC}" type="parTrans" cxnId="{93C68232-21FA-4361-9C05-C67C4C7A78AA}">
      <dgm:prSet/>
      <dgm:spPr/>
    </dgm:pt>
    <dgm:pt modelId="{CFAD9605-4F31-4BD6-822C-B3FADAB204C4}" type="sibTrans" cxnId="{93C68232-21FA-4361-9C05-C67C4C7A78AA}">
      <dgm:prSet/>
      <dgm:spPr/>
    </dgm:pt>
    <dgm:pt modelId="{032543A9-B053-45B7-8EF2-6435654156F1}">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9B5B1667-3A4F-423B-A50E-FEDA31440CE3}" type="parTrans" cxnId="{C415E667-C9CA-4175-A13E-83E871C1114B}">
      <dgm:prSet/>
      <dgm:spPr/>
    </dgm:pt>
    <dgm:pt modelId="{710ED71D-907F-46FC-8885-19E8277EDAA3}" type="sibTrans" cxnId="{C415E667-C9CA-4175-A13E-83E871C1114B}">
      <dgm:prSet/>
      <dgm:spPr/>
    </dgm:pt>
    <dgm:pt modelId="{720771FB-367E-469D-B76D-26FE49CD5723}" type="pres">
      <dgm:prSet presAssocID="{783AA7D2-FC35-4519-AE6B-88B84949AF5C}" presName="Name0" presStyleCnt="0">
        <dgm:presLayoutVars>
          <dgm:dir/>
          <dgm:resizeHandles val="exact"/>
        </dgm:presLayoutVars>
      </dgm:prSet>
      <dgm:spPr/>
    </dgm:pt>
    <dgm:pt modelId="{72C710C0-1B3E-4FB7-AF46-D0427C2CB794}" type="pres">
      <dgm:prSet presAssocID="{8E3CC09E-FE68-4DF2-86A0-41402B495064}" presName="parTxOnly" presStyleLbl="node1" presStyleIdx="0" presStyleCnt="7" custScaleX="51316" custScaleY="49421">
        <dgm:presLayoutVars>
          <dgm:bulletEnabled val="1"/>
        </dgm:presLayoutVars>
      </dgm:prSet>
      <dgm:spPr/>
    </dgm:pt>
    <dgm:pt modelId="{449EAA19-E20D-4D70-87B8-63F89D8B0B43}" type="pres">
      <dgm:prSet presAssocID="{2CC48C2E-311B-46F3-AF12-A8C5736455A5}" presName="parSpace" presStyleCnt="0"/>
      <dgm:spPr/>
    </dgm:pt>
    <dgm:pt modelId="{C32722B4-2CDC-4241-8CA7-515F06968397}" type="pres">
      <dgm:prSet presAssocID="{66799C5A-44AD-4D53-93BB-952B0FEE39A1}" presName="parTxOnly" presStyleLbl="node1" presStyleIdx="1" presStyleCnt="7">
        <dgm:presLayoutVars>
          <dgm:bulletEnabled val="1"/>
        </dgm:presLayoutVars>
      </dgm:prSet>
      <dgm:spPr/>
    </dgm:pt>
    <dgm:pt modelId="{39266DC2-8E73-486D-B2DC-065A3128BB07}" type="pres">
      <dgm:prSet presAssocID="{A435F8D4-334C-4C70-97F0-8FF030723509}" presName="parSpace" presStyleCnt="0"/>
      <dgm:spPr/>
    </dgm:pt>
    <dgm:pt modelId="{285755E8-4976-4F3C-BCCA-2A3EFE03B2C0}" type="pres">
      <dgm:prSet presAssocID="{D5AC5276-2942-4E32-9436-2D640FA2AD9F}" presName="parTxOnly" presStyleLbl="node1" presStyleIdx="2" presStyleCnt="7">
        <dgm:presLayoutVars>
          <dgm:bulletEnabled val="1"/>
        </dgm:presLayoutVars>
      </dgm:prSet>
      <dgm:spPr/>
    </dgm:pt>
    <dgm:pt modelId="{FEA5865A-67BB-4E61-84DE-4EEAAD5D1F23}" type="pres">
      <dgm:prSet presAssocID="{3D29AAB6-0D8B-4F88-91CA-D47B2A5B1071}" presName="parSpace" presStyleCnt="0"/>
      <dgm:spPr/>
    </dgm:pt>
    <dgm:pt modelId="{D55AED33-52FE-47CE-9BA6-3249B7482522}" type="pres">
      <dgm:prSet presAssocID="{FC06CBF2-DFDA-427F-BAD5-444523E14B0E}" presName="parTxOnly" presStyleLbl="node1" presStyleIdx="3" presStyleCnt="7">
        <dgm:presLayoutVars>
          <dgm:bulletEnabled val="1"/>
        </dgm:presLayoutVars>
      </dgm:prSet>
      <dgm:spPr/>
    </dgm:pt>
    <dgm:pt modelId="{F32A5A27-A577-4512-A629-7E0EBBA555FA}" type="pres">
      <dgm:prSet presAssocID="{35C271EF-82D8-4DB7-A00B-FC74CA930722}" presName="parSpace" presStyleCnt="0"/>
      <dgm:spPr/>
    </dgm:pt>
    <dgm:pt modelId="{87E12E3B-0889-47EE-B235-E86A7D4A87A8}" type="pres">
      <dgm:prSet presAssocID="{BEBBDEB8-22AF-4955-B0F8-4A9C8757EF12}" presName="parTxOnly" presStyleLbl="node1" presStyleIdx="4" presStyleCnt="7">
        <dgm:presLayoutVars>
          <dgm:bulletEnabled val="1"/>
        </dgm:presLayoutVars>
      </dgm:prSet>
      <dgm:spPr/>
    </dgm:pt>
    <dgm:pt modelId="{D1BF2B65-94D5-4119-BAFA-817CDF3021D0}" type="pres">
      <dgm:prSet presAssocID="{4090FE7A-D5BA-40FF-9BDE-81B8D52F979D}" presName="parSpace" presStyleCnt="0"/>
      <dgm:spPr/>
    </dgm:pt>
    <dgm:pt modelId="{41B7C7F5-6C8E-4FD2-A233-F499FEDFAFC4}" type="pres">
      <dgm:prSet presAssocID="{AA020C54-E851-41EA-BB04-E8A4B7077CCB}" presName="parTxOnly" presStyleLbl="node1" presStyleIdx="5" presStyleCnt="7">
        <dgm:presLayoutVars>
          <dgm:bulletEnabled val="1"/>
        </dgm:presLayoutVars>
      </dgm:prSet>
      <dgm:spPr/>
    </dgm:pt>
    <dgm:pt modelId="{1B2D1923-1FD0-4C79-AC78-E752D97BAF0B}" type="pres">
      <dgm:prSet presAssocID="{CFAD9605-4F31-4BD6-822C-B3FADAB204C4}" presName="parSpace" presStyleCnt="0"/>
      <dgm:spPr/>
    </dgm:pt>
    <dgm:pt modelId="{ACCE8847-9922-476D-B688-A03682F0C857}" type="pres">
      <dgm:prSet presAssocID="{032543A9-B053-45B7-8EF2-6435654156F1}" presName="parTxOnly" presStyleLbl="node1" presStyleIdx="6" presStyleCnt="7">
        <dgm:presLayoutVars>
          <dgm:bulletEnabled val="1"/>
        </dgm:presLayoutVars>
      </dgm:prSet>
      <dgm:spPr/>
    </dgm:pt>
  </dgm:ptLst>
  <dgm:cxnLst>
    <dgm:cxn modelId="{55B7E91C-57A4-43BC-A4DC-4B1AA36A9973}" type="presOf" srcId="{8E3CC09E-FE68-4DF2-86A0-41402B495064}" destId="{72C710C0-1B3E-4FB7-AF46-D0427C2CB794}" srcOrd="0" destOrd="0" presId="urn:microsoft.com/office/officeart/2005/8/layout/hChevron3"/>
    <dgm:cxn modelId="{C415E667-C9CA-4175-A13E-83E871C1114B}" srcId="{783AA7D2-FC35-4519-AE6B-88B84949AF5C}" destId="{032543A9-B053-45B7-8EF2-6435654156F1}" srcOrd="6" destOrd="0" parTransId="{9B5B1667-3A4F-423B-A50E-FEDA31440CE3}" sibTransId="{710ED71D-907F-46FC-8885-19E8277EDAA3}"/>
    <dgm:cxn modelId="{93C68232-21FA-4361-9C05-C67C4C7A78AA}" srcId="{783AA7D2-FC35-4519-AE6B-88B84949AF5C}" destId="{AA020C54-E851-41EA-BB04-E8A4B7077CCB}" srcOrd="5" destOrd="0" parTransId="{37003A05-8A8A-4B63-9A8B-6D4357FA56BC}" sibTransId="{CFAD9605-4F31-4BD6-822C-B3FADAB204C4}"/>
    <dgm:cxn modelId="{5B1C6636-F679-4100-98FD-506FBE7D6CDB}" type="presOf" srcId="{BEBBDEB8-22AF-4955-B0F8-4A9C8757EF12}" destId="{87E12E3B-0889-47EE-B235-E86A7D4A87A8}" srcOrd="0" destOrd="0" presId="urn:microsoft.com/office/officeart/2005/8/layout/hChevron3"/>
    <dgm:cxn modelId="{8075E82C-AB88-4FA9-B983-EC043EE771A9}" srcId="{783AA7D2-FC35-4519-AE6B-88B84949AF5C}" destId="{66799C5A-44AD-4D53-93BB-952B0FEE39A1}" srcOrd="1" destOrd="0" parTransId="{F1308365-BB71-431E-8F28-7DE68E4770D8}" sibTransId="{A435F8D4-334C-4C70-97F0-8FF030723509}"/>
    <dgm:cxn modelId="{C50DB80D-A1E1-41AA-8364-A8F4184AF531}" srcId="{783AA7D2-FC35-4519-AE6B-88B84949AF5C}" destId="{FC06CBF2-DFDA-427F-BAD5-444523E14B0E}" srcOrd="3" destOrd="0" parTransId="{C01FE974-DBFC-433E-8115-955C1F17936E}" sibTransId="{35C271EF-82D8-4DB7-A00B-FC74CA930722}"/>
    <dgm:cxn modelId="{AB7615DD-71A6-461A-80CC-9F9ADEE14AE1}" srcId="{783AA7D2-FC35-4519-AE6B-88B84949AF5C}" destId="{D5AC5276-2942-4E32-9436-2D640FA2AD9F}" srcOrd="2" destOrd="0" parTransId="{77E3A7A5-9288-4231-AA60-64ABD0A04B1D}" sibTransId="{3D29AAB6-0D8B-4F88-91CA-D47B2A5B1071}"/>
    <dgm:cxn modelId="{56B77373-F3EE-46E7-AAA0-3370F86BE316}" srcId="{783AA7D2-FC35-4519-AE6B-88B84949AF5C}" destId="{BEBBDEB8-22AF-4955-B0F8-4A9C8757EF12}" srcOrd="4" destOrd="0" parTransId="{A372516A-445C-46A2-B2BB-CC916BDDC82B}" sibTransId="{4090FE7A-D5BA-40FF-9BDE-81B8D52F979D}"/>
    <dgm:cxn modelId="{D5839AD6-9568-43FF-A19A-B25CAF145FA5}" type="presOf" srcId="{032543A9-B053-45B7-8EF2-6435654156F1}" destId="{ACCE8847-9922-476D-B688-A03682F0C857}" srcOrd="0" destOrd="0" presId="urn:microsoft.com/office/officeart/2005/8/layout/hChevron3"/>
    <dgm:cxn modelId="{433E65D5-7055-4C94-BC44-EA62DC1BC479}" type="presOf" srcId="{66799C5A-44AD-4D53-93BB-952B0FEE39A1}" destId="{C32722B4-2CDC-4241-8CA7-515F06968397}" srcOrd="0" destOrd="0" presId="urn:microsoft.com/office/officeart/2005/8/layout/hChevron3"/>
    <dgm:cxn modelId="{18AE784B-B88C-46DD-8C6F-781F5A3F3674}" type="presOf" srcId="{D5AC5276-2942-4E32-9436-2D640FA2AD9F}" destId="{285755E8-4976-4F3C-BCCA-2A3EFE03B2C0}" srcOrd="0" destOrd="0" presId="urn:microsoft.com/office/officeart/2005/8/layout/hChevron3"/>
    <dgm:cxn modelId="{454EB985-5E88-4156-9A40-E491EC36689F}" type="presOf" srcId="{783AA7D2-FC35-4519-AE6B-88B84949AF5C}" destId="{720771FB-367E-469D-B76D-26FE49CD5723}" srcOrd="0" destOrd="0" presId="urn:microsoft.com/office/officeart/2005/8/layout/hChevron3"/>
    <dgm:cxn modelId="{1DA40767-B620-428B-AA43-8D181DAF9200}" type="presOf" srcId="{FC06CBF2-DFDA-427F-BAD5-444523E14B0E}" destId="{D55AED33-52FE-47CE-9BA6-3249B7482522}" srcOrd="0" destOrd="0" presId="urn:microsoft.com/office/officeart/2005/8/layout/hChevron3"/>
    <dgm:cxn modelId="{03F8CB7C-B9B0-4E1C-A33E-FDD10E98EDE6}" type="presOf" srcId="{AA020C54-E851-41EA-BB04-E8A4B7077CCB}" destId="{41B7C7F5-6C8E-4FD2-A233-F499FEDFAFC4}" srcOrd="0" destOrd="0" presId="urn:microsoft.com/office/officeart/2005/8/layout/hChevron3"/>
    <dgm:cxn modelId="{3C7DFC8A-5829-4FCC-AF87-B3359F6DC6F0}" srcId="{783AA7D2-FC35-4519-AE6B-88B84949AF5C}" destId="{8E3CC09E-FE68-4DF2-86A0-41402B495064}" srcOrd="0" destOrd="0" parTransId="{25241EC4-0B2A-4E2D-BB28-1CF7F7AA8417}" sibTransId="{2CC48C2E-311B-46F3-AF12-A8C5736455A5}"/>
    <dgm:cxn modelId="{6E0CE4E1-39F6-4D03-A7A8-9E9DC72772F9}" type="presParOf" srcId="{720771FB-367E-469D-B76D-26FE49CD5723}" destId="{72C710C0-1B3E-4FB7-AF46-D0427C2CB794}" srcOrd="0" destOrd="0" presId="urn:microsoft.com/office/officeart/2005/8/layout/hChevron3"/>
    <dgm:cxn modelId="{EB359F1F-2E8F-4F85-AA4D-9A3628B9EBB0}" type="presParOf" srcId="{720771FB-367E-469D-B76D-26FE49CD5723}" destId="{449EAA19-E20D-4D70-87B8-63F89D8B0B43}" srcOrd="1" destOrd="0" presId="urn:microsoft.com/office/officeart/2005/8/layout/hChevron3"/>
    <dgm:cxn modelId="{F1C622C8-0C3E-4FC3-B266-6319ECAD3B86}" type="presParOf" srcId="{720771FB-367E-469D-B76D-26FE49CD5723}" destId="{C32722B4-2CDC-4241-8CA7-515F06968397}" srcOrd="2" destOrd="0" presId="urn:microsoft.com/office/officeart/2005/8/layout/hChevron3"/>
    <dgm:cxn modelId="{AC028ACC-62E4-4E03-AF02-8FB77CDD4B95}" type="presParOf" srcId="{720771FB-367E-469D-B76D-26FE49CD5723}" destId="{39266DC2-8E73-486D-B2DC-065A3128BB07}" srcOrd="3" destOrd="0" presId="urn:microsoft.com/office/officeart/2005/8/layout/hChevron3"/>
    <dgm:cxn modelId="{33D9C049-B7F8-4431-B941-1A20FCFA7193}" type="presParOf" srcId="{720771FB-367E-469D-B76D-26FE49CD5723}" destId="{285755E8-4976-4F3C-BCCA-2A3EFE03B2C0}" srcOrd="4" destOrd="0" presId="urn:microsoft.com/office/officeart/2005/8/layout/hChevron3"/>
    <dgm:cxn modelId="{D7509312-279E-4014-9E04-B63217DCED09}" type="presParOf" srcId="{720771FB-367E-469D-B76D-26FE49CD5723}" destId="{FEA5865A-67BB-4E61-84DE-4EEAAD5D1F23}" srcOrd="5" destOrd="0" presId="urn:microsoft.com/office/officeart/2005/8/layout/hChevron3"/>
    <dgm:cxn modelId="{F9D25241-23BE-4273-A3A6-38373BABFA68}" type="presParOf" srcId="{720771FB-367E-469D-B76D-26FE49CD5723}" destId="{D55AED33-52FE-47CE-9BA6-3249B7482522}" srcOrd="6" destOrd="0" presId="urn:microsoft.com/office/officeart/2005/8/layout/hChevron3"/>
    <dgm:cxn modelId="{FACF6EDC-6367-4BE1-BC8A-5CDB52309BE8}" type="presParOf" srcId="{720771FB-367E-469D-B76D-26FE49CD5723}" destId="{F32A5A27-A577-4512-A629-7E0EBBA555FA}" srcOrd="7" destOrd="0" presId="urn:microsoft.com/office/officeart/2005/8/layout/hChevron3"/>
    <dgm:cxn modelId="{DD97DE25-244A-43A1-9379-16EFEC9E708A}" type="presParOf" srcId="{720771FB-367E-469D-B76D-26FE49CD5723}" destId="{87E12E3B-0889-47EE-B235-E86A7D4A87A8}" srcOrd="8" destOrd="0" presId="urn:microsoft.com/office/officeart/2005/8/layout/hChevron3"/>
    <dgm:cxn modelId="{79B53630-5323-40C2-B43D-AF07B5AFF405}" type="presParOf" srcId="{720771FB-367E-469D-B76D-26FE49CD5723}" destId="{D1BF2B65-94D5-4119-BAFA-817CDF3021D0}" srcOrd="9" destOrd="0" presId="urn:microsoft.com/office/officeart/2005/8/layout/hChevron3"/>
    <dgm:cxn modelId="{ED953AF5-F8C5-41B0-AEE3-3A59CBDC8A31}" type="presParOf" srcId="{720771FB-367E-469D-B76D-26FE49CD5723}" destId="{41B7C7F5-6C8E-4FD2-A233-F499FEDFAFC4}" srcOrd="10" destOrd="0" presId="urn:microsoft.com/office/officeart/2005/8/layout/hChevron3"/>
    <dgm:cxn modelId="{97A68A4A-CCF8-4377-9985-B7D885054F46}" type="presParOf" srcId="{720771FB-367E-469D-B76D-26FE49CD5723}" destId="{1B2D1923-1FD0-4C79-AC78-E752D97BAF0B}" srcOrd="11" destOrd="0" presId="urn:microsoft.com/office/officeart/2005/8/layout/hChevron3"/>
    <dgm:cxn modelId="{88421511-9C54-4644-8A5A-F9ED1B84D114}" type="presParOf" srcId="{720771FB-367E-469D-B76D-26FE49CD5723}" destId="{ACCE8847-9922-476D-B688-A03682F0C857}"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72E70C98-0651-4C87-95F5-0482E3CECFB7}" type="doc">
      <dgm:prSet loTypeId="urn:microsoft.com/office/officeart/2005/8/layout/hChevron3" loCatId="process" qsTypeId="urn:microsoft.com/office/officeart/2005/8/quickstyle/simple1" qsCatId="simple" csTypeId="urn:microsoft.com/office/officeart/2005/8/colors/accent1_2" csCatId="accent1" phldr="1"/>
      <dgm:spPr/>
    </dgm:pt>
    <dgm:pt modelId="{664193BA-D848-4DB7-AD3B-35AE1E7AFB90}">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15</a:t>
          </a:r>
        </a:p>
      </dgm:t>
    </dgm:pt>
    <dgm:pt modelId="{0A70DC9D-9123-430F-845C-70E2DCA4EA2A}" type="parTrans" cxnId="{F1BE852F-A3F9-43F1-8AC8-897EEA71930B}">
      <dgm:prSet/>
      <dgm:spPr/>
    </dgm:pt>
    <dgm:pt modelId="{59D2B844-E474-455E-A1D0-524DF4704D04}" type="sibTrans" cxnId="{F1BE852F-A3F9-43F1-8AC8-897EEA71930B}">
      <dgm:prSet/>
      <dgm:spPr/>
    </dgm:pt>
    <dgm:pt modelId="{6B265FC6-214C-412D-98D8-994A82EC5EB9}">
      <dgm:prSet phldrT="[Tex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Summary</a:t>
          </a:r>
        </a:p>
      </dgm:t>
    </dgm:pt>
    <dgm:pt modelId="{FCE407FF-8EAE-479D-BAD0-CA03326A76E5}" type="parTrans" cxnId="{3696FEBB-2F16-4E1B-B92A-64750B374E0B}">
      <dgm:prSet/>
      <dgm:spPr/>
    </dgm:pt>
    <dgm:pt modelId="{AFAA12F1-D9B5-4723-8CCC-51EDEFD2FA08}" type="sibTrans" cxnId="{3696FEBB-2F16-4E1B-B92A-64750B374E0B}">
      <dgm:prSet/>
      <dgm:spPr/>
    </dgm:pt>
    <dgm:pt modelId="{5002D35B-DA35-448E-A7DA-3C25A4752B29}">
      <dgm:prSet phldrT="[Tex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Background</a:t>
          </a:r>
        </a:p>
      </dgm:t>
    </dgm:pt>
    <dgm:pt modelId="{95E7C09E-B950-4EBC-A7F2-F0B12AD8EE4D}" type="parTrans" cxnId="{363F9D1D-3FBC-4182-909A-8EFD02E68C2E}">
      <dgm:prSet/>
      <dgm:spPr/>
    </dgm:pt>
    <dgm:pt modelId="{0F2938C4-D79A-4CD9-A00F-208A28893674}" type="sibTrans" cxnId="{363F9D1D-3FBC-4182-909A-8EFD02E68C2E}">
      <dgm:prSet/>
      <dgm:spPr/>
    </dgm:pt>
    <dgm:pt modelId="{EB6341A7-2120-4F31-82BF-5705BBC5C178}">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REMIX</a:t>
          </a:r>
        </a:p>
      </dgm:t>
    </dgm:pt>
    <dgm:pt modelId="{69AA6452-440B-4BF4-A4BB-E3AFF465D407}" type="parTrans" cxnId="{2179CDB9-A634-4B91-A29A-6F18CE2E0CAC}">
      <dgm:prSet/>
      <dgm:spPr/>
    </dgm:pt>
    <dgm:pt modelId="{7CEFDEAC-3A69-45A1-9D86-ADC8F689C8B3}" type="sibTrans" cxnId="{2179CDB9-A634-4B91-A29A-6F18CE2E0CAC}">
      <dgm:prSet/>
      <dgm:spPr/>
    </dgm:pt>
    <dgm:pt modelId="{3186CAEF-FC1B-4F2C-BA11-A96832BAE784}">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Detection</a:t>
          </a:r>
        </a:p>
      </dgm:t>
    </dgm:pt>
    <dgm:pt modelId="{51D92DB6-237D-47A4-BFF8-04C8E8BD1D81}" type="parTrans" cxnId="{0046C007-B1F1-4134-B75F-1C233885C765}">
      <dgm:prSet/>
      <dgm:spPr/>
    </dgm:pt>
    <dgm:pt modelId="{B1A01530-D9FA-4CFF-A1E1-2828D32666FC}" type="sibTrans" cxnId="{0046C007-B1F1-4134-B75F-1C233885C765}">
      <dgm:prSet/>
      <dgm:spPr/>
    </dgm:pt>
    <dgm:pt modelId="{14476F8E-6165-4F25-8F9B-C2BB7FC62B94}">
      <dgm:prSet/>
      <dgm:spPr>
        <a:gradFill flip="none" rotWithShape="0">
          <a:gsLst>
            <a:gs pos="0">
              <a:srgbClr val="5B9BD5"/>
            </a:gs>
            <a:gs pos="20000">
              <a:srgbClr val="5B9BD5"/>
            </a:gs>
            <a:gs pos="60000">
              <a:srgbClr val="A5A5A5"/>
            </a:gs>
            <a:gs pos="100000">
              <a:srgbClr val="A5A5A5"/>
            </a:gs>
          </a:gsLst>
          <a:lin ang="0" scaled="1"/>
          <a:tileRect/>
        </a:gradFill>
      </dgm:spPr>
      <dgm:t>
        <a:bodyPr/>
        <a:lstStyle/>
        <a:p>
          <a:r>
            <a:rPr lang="en-US"/>
            <a:t>Repair</a:t>
          </a:r>
        </a:p>
      </dgm:t>
    </dgm:pt>
    <dgm:pt modelId="{726CFF9A-8E7B-440D-B57D-851A8C3A6BBE}" type="parTrans" cxnId="{6F597507-1618-47CD-A17C-DD7FDF49FF64}">
      <dgm:prSet/>
      <dgm:spPr/>
    </dgm:pt>
    <dgm:pt modelId="{E553160E-81A3-4947-9F11-F801E5BB9BBE}" type="sibTrans" cxnId="{6F597507-1618-47CD-A17C-DD7FDF49FF64}">
      <dgm:prSet/>
      <dgm:spPr/>
    </dgm:pt>
    <dgm:pt modelId="{3B6270B4-EBE1-4ADD-9C69-C01E8FA9F0A9}">
      <dgm:prSet/>
      <dgm:spPr>
        <a:gradFill flip="none" rotWithShape="0">
          <a:gsLst>
            <a:gs pos="0">
              <a:srgbClr val="A5A5A5"/>
            </a:gs>
            <a:gs pos="20000">
              <a:srgbClr val="A5A5A5"/>
            </a:gs>
            <a:gs pos="60000">
              <a:srgbClr val="A5A5A5"/>
            </a:gs>
            <a:gs pos="100000">
              <a:srgbClr val="A5A5A5"/>
            </a:gs>
          </a:gsLst>
          <a:lin ang="0" scaled="1"/>
          <a:tileRect/>
        </a:gradFill>
      </dgm:spPr>
      <dgm:t>
        <a:bodyPr/>
        <a:lstStyle/>
        <a:p>
          <a:r>
            <a:rPr lang="en-US"/>
            <a:t>Performance</a:t>
          </a:r>
        </a:p>
      </dgm:t>
    </dgm:pt>
    <dgm:pt modelId="{2B2E5AC1-D21A-4E57-97D5-B78DF0544B19}" type="parTrans" cxnId="{0DCE2B68-26CB-4AE8-8F05-1F8A7D7AD43A}">
      <dgm:prSet/>
      <dgm:spPr/>
    </dgm:pt>
    <dgm:pt modelId="{34C4FCF9-08B9-48B6-8BBB-BFDDF385BAE1}" type="sibTrans" cxnId="{0DCE2B68-26CB-4AE8-8F05-1F8A7D7AD43A}">
      <dgm:prSet/>
      <dgm:spPr/>
    </dgm:pt>
    <dgm:pt modelId="{A3C059F9-CC12-4F82-B83C-C669FC657602}" type="pres">
      <dgm:prSet presAssocID="{72E70C98-0651-4C87-95F5-0482E3CECFB7}" presName="Name0" presStyleCnt="0">
        <dgm:presLayoutVars>
          <dgm:dir/>
          <dgm:resizeHandles val="exact"/>
        </dgm:presLayoutVars>
      </dgm:prSet>
      <dgm:spPr/>
    </dgm:pt>
    <dgm:pt modelId="{E8E9E641-6F97-4335-9091-1BA47E97E642}" type="pres">
      <dgm:prSet presAssocID="{664193BA-D848-4DB7-AD3B-35AE1E7AFB90}" presName="parTxOnly" presStyleLbl="node1" presStyleIdx="0" presStyleCnt="7" custScaleX="51316" custScaleY="49421">
        <dgm:presLayoutVars>
          <dgm:bulletEnabled val="1"/>
        </dgm:presLayoutVars>
      </dgm:prSet>
      <dgm:spPr/>
    </dgm:pt>
    <dgm:pt modelId="{584F4C67-4AB4-4674-8F29-3DE7B9BCF97A}" type="pres">
      <dgm:prSet presAssocID="{59D2B844-E474-455E-A1D0-524DF4704D04}" presName="parSpace" presStyleCnt="0"/>
      <dgm:spPr/>
    </dgm:pt>
    <dgm:pt modelId="{597CC7BB-B7E6-4BAC-9257-9D40DFE24D49}" type="pres">
      <dgm:prSet presAssocID="{6B265FC6-214C-412D-98D8-994A82EC5EB9}" presName="parTxOnly" presStyleLbl="node1" presStyleIdx="1" presStyleCnt="7">
        <dgm:presLayoutVars>
          <dgm:bulletEnabled val="1"/>
        </dgm:presLayoutVars>
      </dgm:prSet>
      <dgm:spPr/>
    </dgm:pt>
    <dgm:pt modelId="{D3EC9655-6CF5-4975-86BF-22AC525A78F0}" type="pres">
      <dgm:prSet presAssocID="{AFAA12F1-D9B5-4723-8CCC-51EDEFD2FA08}" presName="parSpace" presStyleCnt="0"/>
      <dgm:spPr/>
    </dgm:pt>
    <dgm:pt modelId="{A9DE3CBB-7B29-4016-975E-EB96BCFDD1D8}" type="pres">
      <dgm:prSet presAssocID="{5002D35B-DA35-448E-A7DA-3C25A4752B29}" presName="parTxOnly" presStyleLbl="node1" presStyleIdx="2" presStyleCnt="7">
        <dgm:presLayoutVars>
          <dgm:bulletEnabled val="1"/>
        </dgm:presLayoutVars>
      </dgm:prSet>
      <dgm:spPr/>
    </dgm:pt>
    <dgm:pt modelId="{6A22BC2A-A02C-42FF-A80C-D6415ED50722}" type="pres">
      <dgm:prSet presAssocID="{0F2938C4-D79A-4CD9-A00F-208A28893674}" presName="parSpace" presStyleCnt="0"/>
      <dgm:spPr/>
    </dgm:pt>
    <dgm:pt modelId="{513B7BF5-653D-4657-9802-C28C35ABF714}" type="pres">
      <dgm:prSet presAssocID="{EB6341A7-2120-4F31-82BF-5705BBC5C178}" presName="parTxOnly" presStyleLbl="node1" presStyleIdx="3" presStyleCnt="7">
        <dgm:presLayoutVars>
          <dgm:bulletEnabled val="1"/>
        </dgm:presLayoutVars>
      </dgm:prSet>
      <dgm:spPr/>
    </dgm:pt>
    <dgm:pt modelId="{FE03039E-3C56-4D9A-8666-F45A79885C02}" type="pres">
      <dgm:prSet presAssocID="{7CEFDEAC-3A69-45A1-9D86-ADC8F689C8B3}" presName="parSpace" presStyleCnt="0"/>
      <dgm:spPr/>
    </dgm:pt>
    <dgm:pt modelId="{35DF1463-444F-41CB-B5C4-6528F7F0EEA7}" type="pres">
      <dgm:prSet presAssocID="{3186CAEF-FC1B-4F2C-BA11-A96832BAE784}" presName="parTxOnly" presStyleLbl="node1" presStyleIdx="4" presStyleCnt="7">
        <dgm:presLayoutVars>
          <dgm:bulletEnabled val="1"/>
        </dgm:presLayoutVars>
      </dgm:prSet>
      <dgm:spPr/>
    </dgm:pt>
    <dgm:pt modelId="{5EB5A98F-EF69-4AD2-A087-6AD759D17801}" type="pres">
      <dgm:prSet presAssocID="{B1A01530-D9FA-4CFF-A1E1-2828D32666FC}" presName="parSpace" presStyleCnt="0"/>
      <dgm:spPr/>
    </dgm:pt>
    <dgm:pt modelId="{A5B989E8-B26D-4618-A6E2-170A7EBED3B8}" type="pres">
      <dgm:prSet presAssocID="{14476F8E-6165-4F25-8F9B-C2BB7FC62B94}" presName="parTxOnly" presStyleLbl="node1" presStyleIdx="5" presStyleCnt="7">
        <dgm:presLayoutVars>
          <dgm:bulletEnabled val="1"/>
        </dgm:presLayoutVars>
      </dgm:prSet>
      <dgm:spPr/>
    </dgm:pt>
    <dgm:pt modelId="{6EDFBAB3-C9AA-4942-904E-D42E67BA7699}" type="pres">
      <dgm:prSet presAssocID="{E553160E-81A3-4947-9F11-F801E5BB9BBE}" presName="parSpace" presStyleCnt="0"/>
      <dgm:spPr/>
    </dgm:pt>
    <dgm:pt modelId="{1ECD98D6-9D21-4F34-86E7-3F920A272E79}" type="pres">
      <dgm:prSet presAssocID="{3B6270B4-EBE1-4ADD-9C69-C01E8FA9F0A9}" presName="parTxOnly" presStyleLbl="node1" presStyleIdx="6" presStyleCnt="7">
        <dgm:presLayoutVars>
          <dgm:bulletEnabled val="1"/>
        </dgm:presLayoutVars>
      </dgm:prSet>
      <dgm:spPr/>
    </dgm:pt>
  </dgm:ptLst>
  <dgm:cxnLst>
    <dgm:cxn modelId="{4288B6DE-224C-485C-ABD2-4B29C655BD85}" type="presOf" srcId="{14476F8E-6165-4F25-8F9B-C2BB7FC62B94}" destId="{A5B989E8-B26D-4618-A6E2-170A7EBED3B8}" srcOrd="0" destOrd="0" presId="urn:microsoft.com/office/officeart/2005/8/layout/hChevron3"/>
    <dgm:cxn modelId="{0DCE2B68-26CB-4AE8-8F05-1F8A7D7AD43A}" srcId="{72E70C98-0651-4C87-95F5-0482E3CECFB7}" destId="{3B6270B4-EBE1-4ADD-9C69-C01E8FA9F0A9}" srcOrd="6" destOrd="0" parTransId="{2B2E5AC1-D21A-4E57-97D5-B78DF0544B19}" sibTransId="{34C4FCF9-08B9-48B6-8BBB-BFDDF385BAE1}"/>
    <dgm:cxn modelId="{363F9D1D-3FBC-4182-909A-8EFD02E68C2E}" srcId="{72E70C98-0651-4C87-95F5-0482E3CECFB7}" destId="{5002D35B-DA35-448E-A7DA-3C25A4752B29}" srcOrd="2" destOrd="0" parTransId="{95E7C09E-B950-4EBC-A7F2-F0B12AD8EE4D}" sibTransId="{0F2938C4-D79A-4CD9-A00F-208A28893674}"/>
    <dgm:cxn modelId="{9D517999-ABC9-4C2D-AED5-A1B89C7295BA}" type="presOf" srcId="{EB6341A7-2120-4F31-82BF-5705BBC5C178}" destId="{513B7BF5-653D-4657-9802-C28C35ABF714}" srcOrd="0" destOrd="0" presId="urn:microsoft.com/office/officeart/2005/8/layout/hChevron3"/>
    <dgm:cxn modelId="{E07EF3EE-AD14-402C-8A7F-25EFC1A97637}" type="presOf" srcId="{6B265FC6-214C-412D-98D8-994A82EC5EB9}" destId="{597CC7BB-B7E6-4BAC-9257-9D40DFE24D49}" srcOrd="0" destOrd="0" presId="urn:microsoft.com/office/officeart/2005/8/layout/hChevron3"/>
    <dgm:cxn modelId="{6F597507-1618-47CD-A17C-DD7FDF49FF64}" srcId="{72E70C98-0651-4C87-95F5-0482E3CECFB7}" destId="{14476F8E-6165-4F25-8F9B-C2BB7FC62B94}" srcOrd="5" destOrd="0" parTransId="{726CFF9A-8E7B-440D-B57D-851A8C3A6BBE}" sibTransId="{E553160E-81A3-4947-9F11-F801E5BB9BBE}"/>
    <dgm:cxn modelId="{3C7B152E-A84F-443E-850D-C161F67DEB85}" type="presOf" srcId="{664193BA-D848-4DB7-AD3B-35AE1E7AFB90}" destId="{E8E9E641-6F97-4335-9091-1BA47E97E642}" srcOrd="0" destOrd="0" presId="urn:microsoft.com/office/officeart/2005/8/layout/hChevron3"/>
    <dgm:cxn modelId="{4A83BB49-EE69-40FA-BE4E-00F00F27FF77}" type="presOf" srcId="{3186CAEF-FC1B-4F2C-BA11-A96832BAE784}" destId="{35DF1463-444F-41CB-B5C4-6528F7F0EEA7}" srcOrd="0" destOrd="0" presId="urn:microsoft.com/office/officeart/2005/8/layout/hChevron3"/>
    <dgm:cxn modelId="{3696FEBB-2F16-4E1B-B92A-64750B374E0B}" srcId="{72E70C98-0651-4C87-95F5-0482E3CECFB7}" destId="{6B265FC6-214C-412D-98D8-994A82EC5EB9}" srcOrd="1" destOrd="0" parTransId="{FCE407FF-8EAE-479D-BAD0-CA03326A76E5}" sibTransId="{AFAA12F1-D9B5-4723-8CCC-51EDEFD2FA08}"/>
    <dgm:cxn modelId="{3946C850-906E-412B-862B-F617A802A270}" type="presOf" srcId="{5002D35B-DA35-448E-A7DA-3C25A4752B29}" destId="{A9DE3CBB-7B29-4016-975E-EB96BCFDD1D8}" srcOrd="0" destOrd="0" presId="urn:microsoft.com/office/officeart/2005/8/layout/hChevron3"/>
    <dgm:cxn modelId="{029A0AB6-F901-4F77-86C6-79776FD9E388}" type="presOf" srcId="{3B6270B4-EBE1-4ADD-9C69-C01E8FA9F0A9}" destId="{1ECD98D6-9D21-4F34-86E7-3F920A272E79}" srcOrd="0" destOrd="0" presId="urn:microsoft.com/office/officeart/2005/8/layout/hChevron3"/>
    <dgm:cxn modelId="{7E0E8B8F-9507-4E8E-9547-71ED7F9D60B3}" type="presOf" srcId="{72E70C98-0651-4C87-95F5-0482E3CECFB7}" destId="{A3C059F9-CC12-4F82-B83C-C669FC657602}" srcOrd="0" destOrd="0" presId="urn:microsoft.com/office/officeart/2005/8/layout/hChevron3"/>
    <dgm:cxn modelId="{0046C007-B1F1-4134-B75F-1C233885C765}" srcId="{72E70C98-0651-4C87-95F5-0482E3CECFB7}" destId="{3186CAEF-FC1B-4F2C-BA11-A96832BAE784}" srcOrd="4" destOrd="0" parTransId="{51D92DB6-237D-47A4-BFF8-04C8E8BD1D81}" sibTransId="{B1A01530-D9FA-4CFF-A1E1-2828D32666FC}"/>
    <dgm:cxn modelId="{F1BE852F-A3F9-43F1-8AC8-897EEA71930B}" srcId="{72E70C98-0651-4C87-95F5-0482E3CECFB7}" destId="{664193BA-D848-4DB7-AD3B-35AE1E7AFB90}" srcOrd="0" destOrd="0" parTransId="{0A70DC9D-9123-430F-845C-70E2DCA4EA2A}" sibTransId="{59D2B844-E474-455E-A1D0-524DF4704D04}"/>
    <dgm:cxn modelId="{2179CDB9-A634-4B91-A29A-6F18CE2E0CAC}" srcId="{72E70C98-0651-4C87-95F5-0482E3CECFB7}" destId="{EB6341A7-2120-4F31-82BF-5705BBC5C178}" srcOrd="3" destOrd="0" parTransId="{69AA6452-440B-4BF4-A4BB-E3AFF465D407}" sibTransId="{7CEFDEAC-3A69-45A1-9D86-ADC8F689C8B3}"/>
    <dgm:cxn modelId="{600C967F-3C7C-48C3-9ED4-17FB9F7E2442}" type="presParOf" srcId="{A3C059F9-CC12-4F82-B83C-C669FC657602}" destId="{E8E9E641-6F97-4335-9091-1BA47E97E642}" srcOrd="0" destOrd="0" presId="urn:microsoft.com/office/officeart/2005/8/layout/hChevron3"/>
    <dgm:cxn modelId="{43F701F7-8C24-4D27-BBF4-12487B24D247}" type="presParOf" srcId="{A3C059F9-CC12-4F82-B83C-C669FC657602}" destId="{584F4C67-4AB4-4674-8F29-3DE7B9BCF97A}" srcOrd="1" destOrd="0" presId="urn:microsoft.com/office/officeart/2005/8/layout/hChevron3"/>
    <dgm:cxn modelId="{767C4BCE-2CAB-434C-B2AF-0F56CDD9A016}" type="presParOf" srcId="{A3C059F9-CC12-4F82-B83C-C669FC657602}" destId="{597CC7BB-B7E6-4BAC-9257-9D40DFE24D49}" srcOrd="2" destOrd="0" presId="urn:microsoft.com/office/officeart/2005/8/layout/hChevron3"/>
    <dgm:cxn modelId="{7B00B23A-84A7-426A-9987-A8074A42BC26}" type="presParOf" srcId="{A3C059F9-CC12-4F82-B83C-C669FC657602}" destId="{D3EC9655-6CF5-4975-86BF-22AC525A78F0}" srcOrd="3" destOrd="0" presId="urn:microsoft.com/office/officeart/2005/8/layout/hChevron3"/>
    <dgm:cxn modelId="{833F198B-89F5-49DD-9E5A-090A745D1FA5}" type="presParOf" srcId="{A3C059F9-CC12-4F82-B83C-C669FC657602}" destId="{A9DE3CBB-7B29-4016-975E-EB96BCFDD1D8}" srcOrd="4" destOrd="0" presId="urn:microsoft.com/office/officeart/2005/8/layout/hChevron3"/>
    <dgm:cxn modelId="{03E6D5E4-D4E0-4BF1-BD0B-4D852E2B338A}" type="presParOf" srcId="{A3C059F9-CC12-4F82-B83C-C669FC657602}" destId="{6A22BC2A-A02C-42FF-A80C-D6415ED50722}" srcOrd="5" destOrd="0" presId="urn:microsoft.com/office/officeart/2005/8/layout/hChevron3"/>
    <dgm:cxn modelId="{D13B59E1-6167-4CA0-BEBB-435DF8679919}" type="presParOf" srcId="{A3C059F9-CC12-4F82-B83C-C669FC657602}" destId="{513B7BF5-653D-4657-9802-C28C35ABF714}" srcOrd="6" destOrd="0" presId="urn:microsoft.com/office/officeart/2005/8/layout/hChevron3"/>
    <dgm:cxn modelId="{53969226-83C5-4F35-BBD8-E11805A68067}" type="presParOf" srcId="{A3C059F9-CC12-4F82-B83C-C669FC657602}" destId="{FE03039E-3C56-4D9A-8666-F45A79885C02}" srcOrd="7" destOrd="0" presId="urn:microsoft.com/office/officeart/2005/8/layout/hChevron3"/>
    <dgm:cxn modelId="{6DCF71EF-0FE5-4598-BB39-B3F3EAF0A2D3}" type="presParOf" srcId="{A3C059F9-CC12-4F82-B83C-C669FC657602}" destId="{35DF1463-444F-41CB-B5C4-6528F7F0EEA7}" srcOrd="8" destOrd="0" presId="urn:microsoft.com/office/officeart/2005/8/layout/hChevron3"/>
    <dgm:cxn modelId="{F70AC2AE-AF4E-419D-863F-4A1855C65CB2}" type="presParOf" srcId="{A3C059F9-CC12-4F82-B83C-C669FC657602}" destId="{5EB5A98F-EF69-4AD2-A087-6AD759D17801}" srcOrd="9" destOrd="0" presId="urn:microsoft.com/office/officeart/2005/8/layout/hChevron3"/>
    <dgm:cxn modelId="{894EDB46-49EC-429F-9D0B-1E880D4EFDAE}" type="presParOf" srcId="{A3C059F9-CC12-4F82-B83C-C669FC657602}" destId="{A5B989E8-B26D-4618-A6E2-170A7EBED3B8}" srcOrd="10" destOrd="0" presId="urn:microsoft.com/office/officeart/2005/8/layout/hChevron3"/>
    <dgm:cxn modelId="{7D5DEC62-169D-4CBF-9B09-206C410FA417}" type="presParOf" srcId="{A3C059F9-CC12-4F82-B83C-C669FC657602}" destId="{6EDFBAB3-C9AA-4942-904E-D42E67BA7699}" srcOrd="11" destOrd="0" presId="urn:microsoft.com/office/officeart/2005/8/layout/hChevron3"/>
    <dgm:cxn modelId="{AE3B2854-6BED-485E-AADF-130E952B9B6A}" type="presParOf" srcId="{A3C059F9-CC12-4F82-B83C-C669FC657602}" destId="{1ECD98D6-9D21-4F34-86E7-3F920A272E79}"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9E55F66-1E43-4874-B46A-896F274E3AA8}" type="doc">
      <dgm:prSet loTypeId="urn:microsoft.com/office/officeart/2005/8/layout/hChevron3" loCatId="process" qsTypeId="urn:microsoft.com/office/officeart/2005/8/quickstyle/simple1" qsCatId="simple" csTypeId="urn:microsoft.com/office/officeart/2005/8/colors/accent1_2" csCatId="accent1" phldr="1"/>
      <dgm:spPr/>
    </dgm:pt>
    <dgm:pt modelId="{47135F78-1D18-4890-ADEA-A0684F9766E0}">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16</a:t>
          </a:r>
        </a:p>
      </dgm:t>
    </dgm:pt>
    <dgm:pt modelId="{25D3B86F-F72A-4352-ABB1-BF7E47227938}" type="parTrans" cxnId="{43A4D695-9D31-4604-A538-70E86EB08D69}">
      <dgm:prSet/>
      <dgm:spPr/>
    </dgm:pt>
    <dgm:pt modelId="{692993A5-2ADB-43A5-BF49-BDAB7EFDE5D7}" type="sibTrans" cxnId="{43A4D695-9D31-4604-A538-70E86EB08D69}">
      <dgm:prSet/>
      <dgm:spPr/>
    </dgm:pt>
    <dgm:pt modelId="{214EBE23-AFA5-420C-A6E4-B62EBA561D5D}">
      <dgm:prSet phldrT="[Tex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Summary</a:t>
          </a:r>
        </a:p>
      </dgm:t>
    </dgm:pt>
    <dgm:pt modelId="{545D86AB-240F-4053-A6EB-F9FD09A59A99}" type="parTrans" cxnId="{F004D171-20D1-4DBF-BA16-03B92AF2411C}">
      <dgm:prSet/>
      <dgm:spPr/>
    </dgm:pt>
    <dgm:pt modelId="{06E10ED7-3594-4951-9795-A8E2940EB375}" type="sibTrans" cxnId="{F004D171-20D1-4DBF-BA16-03B92AF2411C}">
      <dgm:prSet/>
      <dgm:spPr/>
    </dgm:pt>
    <dgm:pt modelId="{6D5DF159-5652-4215-9FDA-F16DD7C76655}">
      <dgm:prSet phldrT="[Tex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Background</a:t>
          </a:r>
        </a:p>
      </dgm:t>
    </dgm:pt>
    <dgm:pt modelId="{201BBA0A-6913-41B8-B61C-E4513AAB6C14}" type="parTrans" cxnId="{85B40B9B-D338-4EC1-B2E0-C43A6CA40474}">
      <dgm:prSet/>
      <dgm:spPr/>
    </dgm:pt>
    <dgm:pt modelId="{9F7E204B-C395-41A2-8378-1BD8A189DEF8}" type="sibTrans" cxnId="{85B40B9B-D338-4EC1-B2E0-C43A6CA40474}">
      <dgm:prSet/>
      <dgm:spPr/>
    </dgm:pt>
    <dgm:pt modelId="{F546A96B-6FF7-4958-829C-B05FF4E15CE9}">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REMIX</a:t>
          </a:r>
        </a:p>
      </dgm:t>
    </dgm:pt>
    <dgm:pt modelId="{2A1ABD13-4FDD-42AA-8FAE-D44A9116F027}" type="parTrans" cxnId="{A3E712D3-E5FA-4178-BBFF-B71C804789E3}">
      <dgm:prSet/>
      <dgm:spPr/>
    </dgm:pt>
    <dgm:pt modelId="{06ADBA7C-1A99-476F-869A-DCC9ED9CC86F}" type="sibTrans" cxnId="{A3E712D3-E5FA-4178-BBFF-B71C804789E3}">
      <dgm:prSet/>
      <dgm:spPr/>
    </dgm:pt>
    <dgm:pt modelId="{5C876323-F097-48F1-B4B8-C851F59A0669}">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Detection</a:t>
          </a:r>
        </a:p>
      </dgm:t>
    </dgm:pt>
    <dgm:pt modelId="{5145F83D-0B20-4FA5-9A31-D64649152F75}" type="parTrans" cxnId="{A96BE127-73F9-4EFA-96AA-2FAF45D5C7A5}">
      <dgm:prSet/>
      <dgm:spPr/>
    </dgm:pt>
    <dgm:pt modelId="{3CBDC38A-1F0C-4A41-BCB2-E8E7F9CCF2E3}" type="sibTrans" cxnId="{A96BE127-73F9-4EFA-96AA-2FAF45D5C7A5}">
      <dgm:prSet/>
      <dgm:spPr/>
    </dgm:pt>
    <dgm:pt modelId="{178C91F4-B91E-4382-A8E9-0741DABA3ECE}">
      <dgm:prSet/>
      <dgm:spPr>
        <a:gradFill flip="none" rotWithShape="0">
          <a:gsLst>
            <a:gs pos="0">
              <a:srgbClr val="5B9BD5"/>
            </a:gs>
            <a:gs pos="40000">
              <a:srgbClr val="5B9BD5"/>
            </a:gs>
            <a:gs pos="60000">
              <a:srgbClr val="A5A5A5"/>
            </a:gs>
            <a:gs pos="100000">
              <a:srgbClr val="A5A5A5"/>
            </a:gs>
          </a:gsLst>
          <a:lin ang="0" scaled="1"/>
          <a:tileRect/>
        </a:gradFill>
      </dgm:spPr>
      <dgm:t>
        <a:bodyPr/>
        <a:lstStyle/>
        <a:p>
          <a:r>
            <a:rPr lang="en-US"/>
            <a:t>Repair</a:t>
          </a:r>
        </a:p>
      </dgm:t>
    </dgm:pt>
    <dgm:pt modelId="{FF150BBE-2E5F-4DAA-8A72-DDBE013AC5D0}" type="parTrans" cxnId="{4BDB5B85-C789-4D45-BC63-494760A4D89E}">
      <dgm:prSet/>
      <dgm:spPr/>
    </dgm:pt>
    <dgm:pt modelId="{82091724-708F-427A-9759-861914502F35}" type="sibTrans" cxnId="{4BDB5B85-C789-4D45-BC63-494760A4D89E}">
      <dgm:prSet/>
      <dgm:spPr/>
    </dgm:pt>
    <dgm:pt modelId="{4F3C4CA7-3650-494F-B340-0B64250812FE}">
      <dgm:prSet/>
      <dgm:spPr>
        <a:gradFill flip="none" rotWithShape="0">
          <a:gsLst>
            <a:gs pos="0">
              <a:srgbClr val="A5A5A5"/>
            </a:gs>
            <a:gs pos="40000">
              <a:srgbClr val="A5A5A5"/>
            </a:gs>
            <a:gs pos="60000">
              <a:srgbClr val="A5A5A5"/>
            </a:gs>
            <a:gs pos="100000">
              <a:srgbClr val="A5A5A5"/>
            </a:gs>
          </a:gsLst>
          <a:lin ang="0" scaled="1"/>
          <a:tileRect/>
        </a:gradFill>
      </dgm:spPr>
      <dgm:t>
        <a:bodyPr/>
        <a:lstStyle/>
        <a:p>
          <a:r>
            <a:rPr lang="en-US"/>
            <a:t>Performance</a:t>
          </a:r>
        </a:p>
      </dgm:t>
    </dgm:pt>
    <dgm:pt modelId="{675D1205-1B4F-419D-BEE8-8FE4D74AAC21}" type="parTrans" cxnId="{F7B09D79-7FE8-491C-8ED2-E1C0B9C2AF42}">
      <dgm:prSet/>
      <dgm:spPr/>
    </dgm:pt>
    <dgm:pt modelId="{09815756-65D4-404C-BCC0-9001A1375C5E}" type="sibTrans" cxnId="{F7B09D79-7FE8-491C-8ED2-E1C0B9C2AF42}">
      <dgm:prSet/>
      <dgm:spPr/>
    </dgm:pt>
    <dgm:pt modelId="{B697A396-47D0-4034-9D6E-FDB51A8BF375}" type="pres">
      <dgm:prSet presAssocID="{99E55F66-1E43-4874-B46A-896F274E3AA8}" presName="Name0" presStyleCnt="0">
        <dgm:presLayoutVars>
          <dgm:dir/>
          <dgm:resizeHandles val="exact"/>
        </dgm:presLayoutVars>
      </dgm:prSet>
      <dgm:spPr/>
    </dgm:pt>
    <dgm:pt modelId="{BC7890CD-6C72-429A-8349-AB5557670298}" type="pres">
      <dgm:prSet presAssocID="{47135F78-1D18-4890-ADEA-A0684F9766E0}" presName="parTxOnly" presStyleLbl="node1" presStyleIdx="0" presStyleCnt="7" custScaleX="51316" custScaleY="49421">
        <dgm:presLayoutVars>
          <dgm:bulletEnabled val="1"/>
        </dgm:presLayoutVars>
      </dgm:prSet>
      <dgm:spPr/>
    </dgm:pt>
    <dgm:pt modelId="{494258DC-6531-46A1-941A-1169C212A7E1}" type="pres">
      <dgm:prSet presAssocID="{692993A5-2ADB-43A5-BF49-BDAB7EFDE5D7}" presName="parSpace" presStyleCnt="0"/>
      <dgm:spPr/>
    </dgm:pt>
    <dgm:pt modelId="{5D9F86FB-4F5E-4552-92A1-BE37B71A5F39}" type="pres">
      <dgm:prSet presAssocID="{214EBE23-AFA5-420C-A6E4-B62EBA561D5D}" presName="parTxOnly" presStyleLbl="node1" presStyleIdx="1" presStyleCnt="7">
        <dgm:presLayoutVars>
          <dgm:bulletEnabled val="1"/>
        </dgm:presLayoutVars>
      </dgm:prSet>
      <dgm:spPr/>
    </dgm:pt>
    <dgm:pt modelId="{669704DB-0A7E-4724-9F1A-8D7C48E2FF24}" type="pres">
      <dgm:prSet presAssocID="{06E10ED7-3594-4951-9795-A8E2940EB375}" presName="parSpace" presStyleCnt="0"/>
      <dgm:spPr/>
    </dgm:pt>
    <dgm:pt modelId="{845D0975-A6BA-4666-9692-6BFF40E57DDA}" type="pres">
      <dgm:prSet presAssocID="{6D5DF159-5652-4215-9FDA-F16DD7C76655}" presName="parTxOnly" presStyleLbl="node1" presStyleIdx="2" presStyleCnt="7">
        <dgm:presLayoutVars>
          <dgm:bulletEnabled val="1"/>
        </dgm:presLayoutVars>
      </dgm:prSet>
      <dgm:spPr/>
    </dgm:pt>
    <dgm:pt modelId="{69ACE703-02F0-4223-9149-1388D358B561}" type="pres">
      <dgm:prSet presAssocID="{9F7E204B-C395-41A2-8378-1BD8A189DEF8}" presName="parSpace" presStyleCnt="0"/>
      <dgm:spPr/>
    </dgm:pt>
    <dgm:pt modelId="{0D233F7F-FECC-4F2F-8D79-586D53B20CA2}" type="pres">
      <dgm:prSet presAssocID="{F546A96B-6FF7-4958-829C-B05FF4E15CE9}" presName="parTxOnly" presStyleLbl="node1" presStyleIdx="3" presStyleCnt="7">
        <dgm:presLayoutVars>
          <dgm:bulletEnabled val="1"/>
        </dgm:presLayoutVars>
      </dgm:prSet>
      <dgm:spPr/>
    </dgm:pt>
    <dgm:pt modelId="{21E32D7E-E4E2-4BF5-A132-721982E051A1}" type="pres">
      <dgm:prSet presAssocID="{06ADBA7C-1A99-476F-869A-DCC9ED9CC86F}" presName="parSpace" presStyleCnt="0"/>
      <dgm:spPr/>
    </dgm:pt>
    <dgm:pt modelId="{48E304E8-50D3-4DE7-BEA0-8E1AAF2E85BD}" type="pres">
      <dgm:prSet presAssocID="{5C876323-F097-48F1-B4B8-C851F59A0669}" presName="parTxOnly" presStyleLbl="node1" presStyleIdx="4" presStyleCnt="7">
        <dgm:presLayoutVars>
          <dgm:bulletEnabled val="1"/>
        </dgm:presLayoutVars>
      </dgm:prSet>
      <dgm:spPr/>
    </dgm:pt>
    <dgm:pt modelId="{4C81F9A5-5A2E-49B2-8856-63A4BAFBE9E3}" type="pres">
      <dgm:prSet presAssocID="{3CBDC38A-1F0C-4A41-BCB2-E8E7F9CCF2E3}" presName="parSpace" presStyleCnt="0"/>
      <dgm:spPr/>
    </dgm:pt>
    <dgm:pt modelId="{91F70C87-C8AE-4443-9191-BFA7D27BD4CC}" type="pres">
      <dgm:prSet presAssocID="{178C91F4-B91E-4382-A8E9-0741DABA3ECE}" presName="parTxOnly" presStyleLbl="node1" presStyleIdx="5" presStyleCnt="7">
        <dgm:presLayoutVars>
          <dgm:bulletEnabled val="1"/>
        </dgm:presLayoutVars>
      </dgm:prSet>
      <dgm:spPr/>
    </dgm:pt>
    <dgm:pt modelId="{779C64B9-4C24-49D3-8663-232F17122B47}" type="pres">
      <dgm:prSet presAssocID="{82091724-708F-427A-9759-861914502F35}" presName="parSpace" presStyleCnt="0"/>
      <dgm:spPr/>
    </dgm:pt>
    <dgm:pt modelId="{21D779E9-014D-42F3-A258-04FBC0582822}" type="pres">
      <dgm:prSet presAssocID="{4F3C4CA7-3650-494F-B340-0B64250812FE}" presName="parTxOnly" presStyleLbl="node1" presStyleIdx="6" presStyleCnt="7">
        <dgm:presLayoutVars>
          <dgm:bulletEnabled val="1"/>
        </dgm:presLayoutVars>
      </dgm:prSet>
      <dgm:spPr/>
    </dgm:pt>
  </dgm:ptLst>
  <dgm:cxnLst>
    <dgm:cxn modelId="{2ECA6AF6-0D61-43BE-8664-2D7EDFB11FC8}" type="presOf" srcId="{99E55F66-1E43-4874-B46A-896F274E3AA8}" destId="{B697A396-47D0-4034-9D6E-FDB51A8BF375}" srcOrd="0" destOrd="0" presId="urn:microsoft.com/office/officeart/2005/8/layout/hChevron3"/>
    <dgm:cxn modelId="{85B40B9B-D338-4EC1-B2E0-C43A6CA40474}" srcId="{99E55F66-1E43-4874-B46A-896F274E3AA8}" destId="{6D5DF159-5652-4215-9FDA-F16DD7C76655}" srcOrd="2" destOrd="0" parTransId="{201BBA0A-6913-41B8-B61C-E4513AAB6C14}" sibTransId="{9F7E204B-C395-41A2-8378-1BD8A189DEF8}"/>
    <dgm:cxn modelId="{A3E712D3-E5FA-4178-BBFF-B71C804789E3}" srcId="{99E55F66-1E43-4874-B46A-896F274E3AA8}" destId="{F546A96B-6FF7-4958-829C-B05FF4E15CE9}" srcOrd="3" destOrd="0" parTransId="{2A1ABD13-4FDD-42AA-8FAE-D44A9116F027}" sibTransId="{06ADBA7C-1A99-476F-869A-DCC9ED9CC86F}"/>
    <dgm:cxn modelId="{4BDB5B85-C789-4D45-BC63-494760A4D89E}" srcId="{99E55F66-1E43-4874-B46A-896F274E3AA8}" destId="{178C91F4-B91E-4382-A8E9-0741DABA3ECE}" srcOrd="5" destOrd="0" parTransId="{FF150BBE-2E5F-4DAA-8A72-DDBE013AC5D0}" sibTransId="{82091724-708F-427A-9759-861914502F35}"/>
    <dgm:cxn modelId="{43A4D695-9D31-4604-A538-70E86EB08D69}" srcId="{99E55F66-1E43-4874-B46A-896F274E3AA8}" destId="{47135F78-1D18-4890-ADEA-A0684F9766E0}" srcOrd="0" destOrd="0" parTransId="{25D3B86F-F72A-4352-ABB1-BF7E47227938}" sibTransId="{692993A5-2ADB-43A5-BF49-BDAB7EFDE5D7}"/>
    <dgm:cxn modelId="{3AF1554A-6DAB-4199-9EA0-1E307D1163FC}" type="presOf" srcId="{F546A96B-6FF7-4958-829C-B05FF4E15CE9}" destId="{0D233F7F-FECC-4F2F-8D79-586D53B20CA2}" srcOrd="0" destOrd="0" presId="urn:microsoft.com/office/officeart/2005/8/layout/hChevron3"/>
    <dgm:cxn modelId="{5EFB76AF-262D-41CD-A3AD-EA31BAFEE73C}" type="presOf" srcId="{5C876323-F097-48F1-B4B8-C851F59A0669}" destId="{48E304E8-50D3-4DE7-BEA0-8E1AAF2E85BD}" srcOrd="0" destOrd="0" presId="urn:microsoft.com/office/officeart/2005/8/layout/hChevron3"/>
    <dgm:cxn modelId="{20C5B920-EA80-418A-B516-819A9364719B}" type="presOf" srcId="{214EBE23-AFA5-420C-A6E4-B62EBA561D5D}" destId="{5D9F86FB-4F5E-4552-92A1-BE37B71A5F39}" srcOrd="0" destOrd="0" presId="urn:microsoft.com/office/officeart/2005/8/layout/hChevron3"/>
    <dgm:cxn modelId="{27F50867-E2D1-4BCA-9165-3387190ADA54}" type="presOf" srcId="{47135F78-1D18-4890-ADEA-A0684F9766E0}" destId="{BC7890CD-6C72-429A-8349-AB5557670298}" srcOrd="0" destOrd="0" presId="urn:microsoft.com/office/officeart/2005/8/layout/hChevron3"/>
    <dgm:cxn modelId="{F004D171-20D1-4DBF-BA16-03B92AF2411C}" srcId="{99E55F66-1E43-4874-B46A-896F274E3AA8}" destId="{214EBE23-AFA5-420C-A6E4-B62EBA561D5D}" srcOrd="1" destOrd="0" parTransId="{545D86AB-240F-4053-A6EB-F9FD09A59A99}" sibTransId="{06E10ED7-3594-4951-9795-A8E2940EB375}"/>
    <dgm:cxn modelId="{8FCA3F19-EBD7-4C31-8927-A59E73458AFB}" type="presOf" srcId="{178C91F4-B91E-4382-A8E9-0741DABA3ECE}" destId="{91F70C87-C8AE-4443-9191-BFA7D27BD4CC}" srcOrd="0" destOrd="0" presId="urn:microsoft.com/office/officeart/2005/8/layout/hChevron3"/>
    <dgm:cxn modelId="{63B2E3B7-547E-475F-B5C1-9C7BDA4237F1}" type="presOf" srcId="{6D5DF159-5652-4215-9FDA-F16DD7C76655}" destId="{845D0975-A6BA-4666-9692-6BFF40E57DDA}" srcOrd="0" destOrd="0" presId="urn:microsoft.com/office/officeart/2005/8/layout/hChevron3"/>
    <dgm:cxn modelId="{BF0885D1-6B41-4491-A427-D0C277374762}" type="presOf" srcId="{4F3C4CA7-3650-494F-B340-0B64250812FE}" destId="{21D779E9-014D-42F3-A258-04FBC0582822}" srcOrd="0" destOrd="0" presId="urn:microsoft.com/office/officeart/2005/8/layout/hChevron3"/>
    <dgm:cxn modelId="{F7B09D79-7FE8-491C-8ED2-E1C0B9C2AF42}" srcId="{99E55F66-1E43-4874-B46A-896F274E3AA8}" destId="{4F3C4CA7-3650-494F-B340-0B64250812FE}" srcOrd="6" destOrd="0" parTransId="{675D1205-1B4F-419D-BEE8-8FE4D74AAC21}" sibTransId="{09815756-65D4-404C-BCC0-9001A1375C5E}"/>
    <dgm:cxn modelId="{A96BE127-73F9-4EFA-96AA-2FAF45D5C7A5}" srcId="{99E55F66-1E43-4874-B46A-896F274E3AA8}" destId="{5C876323-F097-48F1-B4B8-C851F59A0669}" srcOrd="4" destOrd="0" parTransId="{5145F83D-0B20-4FA5-9A31-D64649152F75}" sibTransId="{3CBDC38A-1F0C-4A41-BCB2-E8E7F9CCF2E3}"/>
    <dgm:cxn modelId="{E95530E7-85EF-4743-8331-ACAAF0FCE4E7}" type="presParOf" srcId="{B697A396-47D0-4034-9D6E-FDB51A8BF375}" destId="{BC7890CD-6C72-429A-8349-AB5557670298}" srcOrd="0" destOrd="0" presId="urn:microsoft.com/office/officeart/2005/8/layout/hChevron3"/>
    <dgm:cxn modelId="{017C5B8D-0106-466A-9DC3-C48BCB7E6E73}" type="presParOf" srcId="{B697A396-47D0-4034-9D6E-FDB51A8BF375}" destId="{494258DC-6531-46A1-941A-1169C212A7E1}" srcOrd="1" destOrd="0" presId="urn:microsoft.com/office/officeart/2005/8/layout/hChevron3"/>
    <dgm:cxn modelId="{5F97B6F2-DA9A-44D1-840D-74D21097992B}" type="presParOf" srcId="{B697A396-47D0-4034-9D6E-FDB51A8BF375}" destId="{5D9F86FB-4F5E-4552-92A1-BE37B71A5F39}" srcOrd="2" destOrd="0" presId="urn:microsoft.com/office/officeart/2005/8/layout/hChevron3"/>
    <dgm:cxn modelId="{15C828D9-7C28-4EFA-9676-AB68A624FA9C}" type="presParOf" srcId="{B697A396-47D0-4034-9D6E-FDB51A8BF375}" destId="{669704DB-0A7E-4724-9F1A-8D7C48E2FF24}" srcOrd="3" destOrd="0" presId="urn:microsoft.com/office/officeart/2005/8/layout/hChevron3"/>
    <dgm:cxn modelId="{270B8932-2A9D-4ADA-9208-009CBD1A42C5}" type="presParOf" srcId="{B697A396-47D0-4034-9D6E-FDB51A8BF375}" destId="{845D0975-A6BA-4666-9692-6BFF40E57DDA}" srcOrd="4" destOrd="0" presId="urn:microsoft.com/office/officeart/2005/8/layout/hChevron3"/>
    <dgm:cxn modelId="{7788D294-4777-4CFC-9536-ABADBABD4DF7}" type="presParOf" srcId="{B697A396-47D0-4034-9D6E-FDB51A8BF375}" destId="{69ACE703-02F0-4223-9149-1388D358B561}" srcOrd="5" destOrd="0" presId="urn:microsoft.com/office/officeart/2005/8/layout/hChevron3"/>
    <dgm:cxn modelId="{654730FF-4DA7-40FC-BDCC-32903107AD5E}" type="presParOf" srcId="{B697A396-47D0-4034-9D6E-FDB51A8BF375}" destId="{0D233F7F-FECC-4F2F-8D79-586D53B20CA2}" srcOrd="6" destOrd="0" presId="urn:microsoft.com/office/officeart/2005/8/layout/hChevron3"/>
    <dgm:cxn modelId="{B3722740-B8F9-4D51-A8E6-39868447E72A}" type="presParOf" srcId="{B697A396-47D0-4034-9D6E-FDB51A8BF375}" destId="{21E32D7E-E4E2-4BF5-A132-721982E051A1}" srcOrd="7" destOrd="0" presId="urn:microsoft.com/office/officeart/2005/8/layout/hChevron3"/>
    <dgm:cxn modelId="{8B087F3C-1161-4913-AD40-1A42184BAC63}" type="presParOf" srcId="{B697A396-47D0-4034-9D6E-FDB51A8BF375}" destId="{48E304E8-50D3-4DE7-BEA0-8E1AAF2E85BD}" srcOrd="8" destOrd="0" presId="urn:microsoft.com/office/officeart/2005/8/layout/hChevron3"/>
    <dgm:cxn modelId="{BAB2FC97-B49F-4286-972A-049AB6F288B0}" type="presParOf" srcId="{B697A396-47D0-4034-9D6E-FDB51A8BF375}" destId="{4C81F9A5-5A2E-49B2-8856-63A4BAFBE9E3}" srcOrd="9" destOrd="0" presId="urn:microsoft.com/office/officeart/2005/8/layout/hChevron3"/>
    <dgm:cxn modelId="{0692B394-D268-46A0-B2CB-B10A3706220A}" type="presParOf" srcId="{B697A396-47D0-4034-9D6E-FDB51A8BF375}" destId="{91F70C87-C8AE-4443-9191-BFA7D27BD4CC}" srcOrd="10" destOrd="0" presId="urn:microsoft.com/office/officeart/2005/8/layout/hChevron3"/>
    <dgm:cxn modelId="{970617DD-8F75-4D30-AA14-C38ECB05CC72}" type="presParOf" srcId="{B697A396-47D0-4034-9D6E-FDB51A8BF375}" destId="{779C64B9-4C24-49D3-8663-232F17122B47}" srcOrd="11" destOrd="0" presId="urn:microsoft.com/office/officeart/2005/8/layout/hChevron3"/>
    <dgm:cxn modelId="{BB4A05E0-133E-4CFA-BC1B-0F9E4E008E6D}" type="presParOf" srcId="{B697A396-47D0-4034-9D6E-FDB51A8BF375}" destId="{21D779E9-014D-42F3-A258-04FBC0582822}"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E0E44949-BA97-462B-AEFC-81D051C7E7C7}" type="doc">
      <dgm:prSet loTypeId="urn:microsoft.com/office/officeart/2005/8/layout/hChevron3" loCatId="process" qsTypeId="urn:microsoft.com/office/officeart/2005/8/quickstyle/simple1" qsCatId="simple" csTypeId="urn:microsoft.com/office/officeart/2005/8/colors/accent1_2" csCatId="accent1" phldr="1"/>
      <dgm:spPr/>
    </dgm:pt>
    <dgm:pt modelId="{E467FD76-48EE-43D0-9499-9BE3F05F334B}">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17</a:t>
          </a:r>
        </a:p>
      </dgm:t>
    </dgm:pt>
    <dgm:pt modelId="{4323B9BE-A359-438F-BF9B-A6AE202CEF16}" type="parTrans" cxnId="{5A751320-1616-453C-96E5-47E92F42DF5F}">
      <dgm:prSet/>
      <dgm:spPr/>
    </dgm:pt>
    <dgm:pt modelId="{85543644-EEFA-4C47-99C4-7DFCB8C3124A}" type="sibTrans" cxnId="{5A751320-1616-453C-96E5-47E92F42DF5F}">
      <dgm:prSet/>
      <dgm:spPr/>
    </dgm:pt>
    <dgm:pt modelId="{A215A2FD-FA70-46BE-B7F0-B38E0621D312}">
      <dgm:prSet phldrT="[Tex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Summary</a:t>
          </a:r>
        </a:p>
      </dgm:t>
    </dgm:pt>
    <dgm:pt modelId="{70363C69-F429-4564-B9A2-9E4DD1662D4F}" type="parTrans" cxnId="{27292B6E-272D-4AC3-A955-EE1C3B37EE93}">
      <dgm:prSet/>
      <dgm:spPr/>
    </dgm:pt>
    <dgm:pt modelId="{AE75E944-9C7B-4B18-89C4-543E244F1210}" type="sibTrans" cxnId="{27292B6E-272D-4AC3-A955-EE1C3B37EE93}">
      <dgm:prSet/>
      <dgm:spPr/>
    </dgm:pt>
    <dgm:pt modelId="{8EAAD299-2890-438B-BC65-23C59DBDEC40}">
      <dgm:prSet phldrT="[Tex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Background</a:t>
          </a:r>
        </a:p>
      </dgm:t>
    </dgm:pt>
    <dgm:pt modelId="{132A26A3-79B0-49A0-BE20-8A8CE03EF898}" type="parTrans" cxnId="{BF0A67DE-A9C3-4F92-8522-BBD4E5976371}">
      <dgm:prSet/>
      <dgm:spPr/>
    </dgm:pt>
    <dgm:pt modelId="{7F8341BC-88F1-40B5-A689-D76F01851341}" type="sibTrans" cxnId="{BF0A67DE-A9C3-4F92-8522-BBD4E5976371}">
      <dgm:prSet/>
      <dgm:spPr/>
    </dgm:pt>
    <dgm:pt modelId="{21116860-46AA-437B-980B-340CE3DFBC14}">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REMIX</a:t>
          </a:r>
        </a:p>
      </dgm:t>
    </dgm:pt>
    <dgm:pt modelId="{EA1BE5C9-81FA-41FA-8A81-9CD1D0AE40D0}" type="parTrans" cxnId="{5DF7D774-8979-4703-A374-B7C68D0C7820}">
      <dgm:prSet/>
      <dgm:spPr/>
    </dgm:pt>
    <dgm:pt modelId="{ED5C34A4-1BA6-4933-B8B5-55CC5AB60123}" type="sibTrans" cxnId="{5DF7D774-8979-4703-A374-B7C68D0C7820}">
      <dgm:prSet/>
      <dgm:spPr/>
    </dgm:pt>
    <dgm:pt modelId="{3BD8F852-B7C4-4355-8D75-7DFD8A134D23}">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Detection</a:t>
          </a:r>
        </a:p>
      </dgm:t>
    </dgm:pt>
    <dgm:pt modelId="{D64044B6-486D-4A4B-AC49-BFF663CB0451}" type="parTrans" cxnId="{A3F86FDC-4F23-4950-9547-9A569CB2D330}">
      <dgm:prSet/>
      <dgm:spPr/>
    </dgm:pt>
    <dgm:pt modelId="{BD32014E-C458-4897-97D8-B70FCEFA45BE}" type="sibTrans" cxnId="{A3F86FDC-4F23-4950-9547-9A569CB2D330}">
      <dgm:prSet/>
      <dgm:spPr/>
    </dgm:pt>
    <dgm:pt modelId="{6C25CF1B-DC4A-400B-94EF-A422F06DFCCB}">
      <dgm:prSet/>
      <dgm:spPr>
        <a:gradFill flip="none" rotWithShape="0">
          <a:gsLst>
            <a:gs pos="0">
              <a:srgbClr val="5B9BD5"/>
            </a:gs>
            <a:gs pos="60000">
              <a:srgbClr val="5B9BD5"/>
            </a:gs>
            <a:gs pos="80000">
              <a:srgbClr val="A5A5A5"/>
            </a:gs>
            <a:gs pos="100000">
              <a:srgbClr val="A5A5A5"/>
            </a:gs>
          </a:gsLst>
          <a:lin ang="0" scaled="1"/>
          <a:tileRect/>
        </a:gradFill>
      </dgm:spPr>
      <dgm:t>
        <a:bodyPr/>
        <a:lstStyle/>
        <a:p>
          <a:r>
            <a:rPr lang="en-US"/>
            <a:t>Repair</a:t>
          </a:r>
        </a:p>
      </dgm:t>
    </dgm:pt>
    <dgm:pt modelId="{32887B52-2548-44BD-A093-0211891EECB3}" type="parTrans" cxnId="{E236AEB7-3408-4C35-90E4-09A05B59320A}">
      <dgm:prSet/>
      <dgm:spPr/>
    </dgm:pt>
    <dgm:pt modelId="{C087407E-AA04-4026-AA54-6071CE09AAE8}" type="sibTrans" cxnId="{E236AEB7-3408-4C35-90E4-09A05B59320A}">
      <dgm:prSet/>
      <dgm:spPr/>
    </dgm:pt>
    <dgm:pt modelId="{FF063C25-7373-4ABD-9AE7-53B829729770}">
      <dgm:prSet/>
      <dgm:spPr>
        <a:gradFill flip="none" rotWithShape="0">
          <a:gsLst>
            <a:gs pos="0">
              <a:srgbClr val="A5A5A5"/>
            </a:gs>
            <a:gs pos="60000">
              <a:srgbClr val="A5A5A5"/>
            </a:gs>
            <a:gs pos="80000">
              <a:srgbClr val="A5A5A5"/>
            </a:gs>
            <a:gs pos="100000">
              <a:srgbClr val="A5A5A5"/>
            </a:gs>
          </a:gsLst>
          <a:lin ang="0" scaled="1"/>
          <a:tileRect/>
        </a:gradFill>
      </dgm:spPr>
      <dgm:t>
        <a:bodyPr/>
        <a:lstStyle/>
        <a:p>
          <a:r>
            <a:rPr lang="en-US"/>
            <a:t>Performance</a:t>
          </a:r>
        </a:p>
      </dgm:t>
    </dgm:pt>
    <dgm:pt modelId="{C72A3326-827A-4D00-A670-73BA8D800C1B}" type="parTrans" cxnId="{F5071DB4-BD94-4651-A38D-25F6F4F04FE4}">
      <dgm:prSet/>
      <dgm:spPr/>
    </dgm:pt>
    <dgm:pt modelId="{07C35A07-2F72-4DE6-9137-FB2D2593B0D8}" type="sibTrans" cxnId="{F5071DB4-BD94-4651-A38D-25F6F4F04FE4}">
      <dgm:prSet/>
      <dgm:spPr/>
    </dgm:pt>
    <dgm:pt modelId="{5B2CA0DA-2C62-4D4C-8610-128687A6DD15}" type="pres">
      <dgm:prSet presAssocID="{E0E44949-BA97-462B-AEFC-81D051C7E7C7}" presName="Name0" presStyleCnt="0">
        <dgm:presLayoutVars>
          <dgm:dir/>
          <dgm:resizeHandles val="exact"/>
        </dgm:presLayoutVars>
      </dgm:prSet>
      <dgm:spPr/>
    </dgm:pt>
    <dgm:pt modelId="{09FCE8B7-B567-4A44-95BC-C36E7E3FECDF}" type="pres">
      <dgm:prSet presAssocID="{E467FD76-48EE-43D0-9499-9BE3F05F334B}" presName="parTxOnly" presStyleLbl="node1" presStyleIdx="0" presStyleCnt="7" custScaleX="51316" custScaleY="49421">
        <dgm:presLayoutVars>
          <dgm:bulletEnabled val="1"/>
        </dgm:presLayoutVars>
      </dgm:prSet>
      <dgm:spPr/>
    </dgm:pt>
    <dgm:pt modelId="{B49CA4B5-0795-49E3-B049-EE653E219D10}" type="pres">
      <dgm:prSet presAssocID="{85543644-EEFA-4C47-99C4-7DFCB8C3124A}" presName="parSpace" presStyleCnt="0"/>
      <dgm:spPr/>
    </dgm:pt>
    <dgm:pt modelId="{A8C5D71E-9706-49A1-8192-E9B08F82F51D}" type="pres">
      <dgm:prSet presAssocID="{A215A2FD-FA70-46BE-B7F0-B38E0621D312}" presName="parTxOnly" presStyleLbl="node1" presStyleIdx="1" presStyleCnt="7">
        <dgm:presLayoutVars>
          <dgm:bulletEnabled val="1"/>
        </dgm:presLayoutVars>
      </dgm:prSet>
      <dgm:spPr/>
    </dgm:pt>
    <dgm:pt modelId="{67A080FC-A741-4275-AEFB-ED553DFC758B}" type="pres">
      <dgm:prSet presAssocID="{AE75E944-9C7B-4B18-89C4-543E244F1210}" presName="parSpace" presStyleCnt="0"/>
      <dgm:spPr/>
    </dgm:pt>
    <dgm:pt modelId="{A53724B7-4104-4D64-8AA2-38B6B9F6418D}" type="pres">
      <dgm:prSet presAssocID="{8EAAD299-2890-438B-BC65-23C59DBDEC40}" presName="parTxOnly" presStyleLbl="node1" presStyleIdx="2" presStyleCnt="7">
        <dgm:presLayoutVars>
          <dgm:bulletEnabled val="1"/>
        </dgm:presLayoutVars>
      </dgm:prSet>
      <dgm:spPr/>
    </dgm:pt>
    <dgm:pt modelId="{4C287238-C7C7-4098-B984-4904BA4A491C}" type="pres">
      <dgm:prSet presAssocID="{7F8341BC-88F1-40B5-A689-D76F01851341}" presName="parSpace" presStyleCnt="0"/>
      <dgm:spPr/>
    </dgm:pt>
    <dgm:pt modelId="{F9626E40-1694-4D59-988E-3B6577DF61D5}" type="pres">
      <dgm:prSet presAssocID="{21116860-46AA-437B-980B-340CE3DFBC14}" presName="parTxOnly" presStyleLbl="node1" presStyleIdx="3" presStyleCnt="7">
        <dgm:presLayoutVars>
          <dgm:bulletEnabled val="1"/>
        </dgm:presLayoutVars>
      </dgm:prSet>
      <dgm:spPr/>
    </dgm:pt>
    <dgm:pt modelId="{C418B1C7-6993-49D5-98EE-F81809EE945A}" type="pres">
      <dgm:prSet presAssocID="{ED5C34A4-1BA6-4933-B8B5-55CC5AB60123}" presName="parSpace" presStyleCnt="0"/>
      <dgm:spPr/>
    </dgm:pt>
    <dgm:pt modelId="{2468DA9C-3466-44BA-85A3-B1F5E6752A26}" type="pres">
      <dgm:prSet presAssocID="{3BD8F852-B7C4-4355-8D75-7DFD8A134D23}" presName="parTxOnly" presStyleLbl="node1" presStyleIdx="4" presStyleCnt="7">
        <dgm:presLayoutVars>
          <dgm:bulletEnabled val="1"/>
        </dgm:presLayoutVars>
      </dgm:prSet>
      <dgm:spPr/>
    </dgm:pt>
    <dgm:pt modelId="{791B3DCA-2841-49DD-93AC-12747F80FBCB}" type="pres">
      <dgm:prSet presAssocID="{BD32014E-C458-4897-97D8-B70FCEFA45BE}" presName="parSpace" presStyleCnt="0"/>
      <dgm:spPr/>
    </dgm:pt>
    <dgm:pt modelId="{E59FA509-E360-468F-8E5B-DD4B12BDDE0F}" type="pres">
      <dgm:prSet presAssocID="{6C25CF1B-DC4A-400B-94EF-A422F06DFCCB}" presName="parTxOnly" presStyleLbl="node1" presStyleIdx="5" presStyleCnt="7">
        <dgm:presLayoutVars>
          <dgm:bulletEnabled val="1"/>
        </dgm:presLayoutVars>
      </dgm:prSet>
      <dgm:spPr/>
    </dgm:pt>
    <dgm:pt modelId="{33C10652-4F3C-4A89-B0EB-5C56B2E71B86}" type="pres">
      <dgm:prSet presAssocID="{C087407E-AA04-4026-AA54-6071CE09AAE8}" presName="parSpace" presStyleCnt="0"/>
      <dgm:spPr/>
    </dgm:pt>
    <dgm:pt modelId="{FA4F124C-C957-44DF-8CA3-9CD1CDB4CE20}" type="pres">
      <dgm:prSet presAssocID="{FF063C25-7373-4ABD-9AE7-53B829729770}" presName="parTxOnly" presStyleLbl="node1" presStyleIdx="6" presStyleCnt="7">
        <dgm:presLayoutVars>
          <dgm:bulletEnabled val="1"/>
        </dgm:presLayoutVars>
      </dgm:prSet>
      <dgm:spPr/>
    </dgm:pt>
  </dgm:ptLst>
  <dgm:cxnLst>
    <dgm:cxn modelId="{27292B6E-272D-4AC3-A955-EE1C3B37EE93}" srcId="{E0E44949-BA97-462B-AEFC-81D051C7E7C7}" destId="{A215A2FD-FA70-46BE-B7F0-B38E0621D312}" srcOrd="1" destOrd="0" parTransId="{70363C69-F429-4564-B9A2-9E4DD1662D4F}" sibTransId="{AE75E944-9C7B-4B18-89C4-543E244F1210}"/>
    <dgm:cxn modelId="{A1033711-EA42-41B1-A2C0-5F8432AA4FC4}" type="presOf" srcId="{E0E44949-BA97-462B-AEFC-81D051C7E7C7}" destId="{5B2CA0DA-2C62-4D4C-8610-128687A6DD15}" srcOrd="0" destOrd="0" presId="urn:microsoft.com/office/officeart/2005/8/layout/hChevron3"/>
    <dgm:cxn modelId="{88FD4D11-0737-457E-914C-529415BCCFE2}" type="presOf" srcId="{FF063C25-7373-4ABD-9AE7-53B829729770}" destId="{FA4F124C-C957-44DF-8CA3-9CD1CDB4CE20}" srcOrd="0" destOrd="0" presId="urn:microsoft.com/office/officeart/2005/8/layout/hChevron3"/>
    <dgm:cxn modelId="{5A751320-1616-453C-96E5-47E92F42DF5F}" srcId="{E0E44949-BA97-462B-AEFC-81D051C7E7C7}" destId="{E467FD76-48EE-43D0-9499-9BE3F05F334B}" srcOrd="0" destOrd="0" parTransId="{4323B9BE-A359-438F-BF9B-A6AE202CEF16}" sibTransId="{85543644-EEFA-4C47-99C4-7DFCB8C3124A}"/>
    <dgm:cxn modelId="{F5071DB4-BD94-4651-A38D-25F6F4F04FE4}" srcId="{E0E44949-BA97-462B-AEFC-81D051C7E7C7}" destId="{FF063C25-7373-4ABD-9AE7-53B829729770}" srcOrd="6" destOrd="0" parTransId="{C72A3326-827A-4D00-A670-73BA8D800C1B}" sibTransId="{07C35A07-2F72-4DE6-9137-FB2D2593B0D8}"/>
    <dgm:cxn modelId="{A3F86FDC-4F23-4950-9547-9A569CB2D330}" srcId="{E0E44949-BA97-462B-AEFC-81D051C7E7C7}" destId="{3BD8F852-B7C4-4355-8D75-7DFD8A134D23}" srcOrd="4" destOrd="0" parTransId="{D64044B6-486D-4A4B-AC49-BFF663CB0451}" sibTransId="{BD32014E-C458-4897-97D8-B70FCEFA45BE}"/>
    <dgm:cxn modelId="{066CF339-EDF4-438B-AE60-DE9DF4B02483}" type="presOf" srcId="{6C25CF1B-DC4A-400B-94EF-A422F06DFCCB}" destId="{E59FA509-E360-468F-8E5B-DD4B12BDDE0F}" srcOrd="0" destOrd="0" presId="urn:microsoft.com/office/officeart/2005/8/layout/hChevron3"/>
    <dgm:cxn modelId="{A4C90FB9-853E-47BC-8D95-72C1B9A69998}" type="presOf" srcId="{A215A2FD-FA70-46BE-B7F0-B38E0621D312}" destId="{A8C5D71E-9706-49A1-8192-E9B08F82F51D}" srcOrd="0" destOrd="0" presId="urn:microsoft.com/office/officeart/2005/8/layout/hChevron3"/>
    <dgm:cxn modelId="{DD7C48D8-2734-4A1F-B03D-DF90ABF428BD}" type="presOf" srcId="{E467FD76-48EE-43D0-9499-9BE3F05F334B}" destId="{09FCE8B7-B567-4A44-95BC-C36E7E3FECDF}" srcOrd="0" destOrd="0" presId="urn:microsoft.com/office/officeart/2005/8/layout/hChevron3"/>
    <dgm:cxn modelId="{40D1679E-93AC-4223-B2BD-2057E6F2B4C7}" type="presOf" srcId="{21116860-46AA-437B-980B-340CE3DFBC14}" destId="{F9626E40-1694-4D59-988E-3B6577DF61D5}" srcOrd="0" destOrd="0" presId="urn:microsoft.com/office/officeart/2005/8/layout/hChevron3"/>
    <dgm:cxn modelId="{DDC0CAE5-0FEB-40F0-BF7D-9190A63B0CCF}" type="presOf" srcId="{3BD8F852-B7C4-4355-8D75-7DFD8A134D23}" destId="{2468DA9C-3466-44BA-85A3-B1F5E6752A26}" srcOrd="0" destOrd="0" presId="urn:microsoft.com/office/officeart/2005/8/layout/hChevron3"/>
    <dgm:cxn modelId="{25DA061D-7194-4C3F-92BC-DDDED1F69189}" type="presOf" srcId="{8EAAD299-2890-438B-BC65-23C59DBDEC40}" destId="{A53724B7-4104-4D64-8AA2-38B6B9F6418D}" srcOrd="0" destOrd="0" presId="urn:microsoft.com/office/officeart/2005/8/layout/hChevron3"/>
    <dgm:cxn modelId="{BF0A67DE-A9C3-4F92-8522-BBD4E5976371}" srcId="{E0E44949-BA97-462B-AEFC-81D051C7E7C7}" destId="{8EAAD299-2890-438B-BC65-23C59DBDEC40}" srcOrd="2" destOrd="0" parTransId="{132A26A3-79B0-49A0-BE20-8A8CE03EF898}" sibTransId="{7F8341BC-88F1-40B5-A689-D76F01851341}"/>
    <dgm:cxn modelId="{E236AEB7-3408-4C35-90E4-09A05B59320A}" srcId="{E0E44949-BA97-462B-AEFC-81D051C7E7C7}" destId="{6C25CF1B-DC4A-400B-94EF-A422F06DFCCB}" srcOrd="5" destOrd="0" parTransId="{32887B52-2548-44BD-A093-0211891EECB3}" sibTransId="{C087407E-AA04-4026-AA54-6071CE09AAE8}"/>
    <dgm:cxn modelId="{5DF7D774-8979-4703-A374-B7C68D0C7820}" srcId="{E0E44949-BA97-462B-AEFC-81D051C7E7C7}" destId="{21116860-46AA-437B-980B-340CE3DFBC14}" srcOrd="3" destOrd="0" parTransId="{EA1BE5C9-81FA-41FA-8A81-9CD1D0AE40D0}" sibTransId="{ED5C34A4-1BA6-4933-B8B5-55CC5AB60123}"/>
    <dgm:cxn modelId="{09F8447C-F042-4059-8059-E033FF1ED2FB}" type="presParOf" srcId="{5B2CA0DA-2C62-4D4C-8610-128687A6DD15}" destId="{09FCE8B7-B567-4A44-95BC-C36E7E3FECDF}" srcOrd="0" destOrd="0" presId="urn:microsoft.com/office/officeart/2005/8/layout/hChevron3"/>
    <dgm:cxn modelId="{6968EA31-7C89-4BE9-A432-34F8C09897BB}" type="presParOf" srcId="{5B2CA0DA-2C62-4D4C-8610-128687A6DD15}" destId="{B49CA4B5-0795-49E3-B049-EE653E219D10}" srcOrd="1" destOrd="0" presId="urn:microsoft.com/office/officeart/2005/8/layout/hChevron3"/>
    <dgm:cxn modelId="{EE3773A1-7574-4C76-8F78-583BD645F67B}" type="presParOf" srcId="{5B2CA0DA-2C62-4D4C-8610-128687A6DD15}" destId="{A8C5D71E-9706-49A1-8192-E9B08F82F51D}" srcOrd="2" destOrd="0" presId="urn:microsoft.com/office/officeart/2005/8/layout/hChevron3"/>
    <dgm:cxn modelId="{7A0220C4-333A-4075-8E15-B36DE3DBC0F7}" type="presParOf" srcId="{5B2CA0DA-2C62-4D4C-8610-128687A6DD15}" destId="{67A080FC-A741-4275-AEFB-ED553DFC758B}" srcOrd="3" destOrd="0" presId="urn:microsoft.com/office/officeart/2005/8/layout/hChevron3"/>
    <dgm:cxn modelId="{7BA47024-3F97-4F8B-9CC4-D11DCA23F02B}" type="presParOf" srcId="{5B2CA0DA-2C62-4D4C-8610-128687A6DD15}" destId="{A53724B7-4104-4D64-8AA2-38B6B9F6418D}" srcOrd="4" destOrd="0" presId="urn:microsoft.com/office/officeart/2005/8/layout/hChevron3"/>
    <dgm:cxn modelId="{E02A3163-1F54-4CB4-89A9-AC9706F06299}" type="presParOf" srcId="{5B2CA0DA-2C62-4D4C-8610-128687A6DD15}" destId="{4C287238-C7C7-4098-B984-4904BA4A491C}" srcOrd="5" destOrd="0" presId="urn:microsoft.com/office/officeart/2005/8/layout/hChevron3"/>
    <dgm:cxn modelId="{9DCB1EF9-3FB2-4602-BBAE-9D871BCCD575}" type="presParOf" srcId="{5B2CA0DA-2C62-4D4C-8610-128687A6DD15}" destId="{F9626E40-1694-4D59-988E-3B6577DF61D5}" srcOrd="6" destOrd="0" presId="urn:microsoft.com/office/officeart/2005/8/layout/hChevron3"/>
    <dgm:cxn modelId="{5E3CF611-F8C2-472B-9992-2DB59A100718}" type="presParOf" srcId="{5B2CA0DA-2C62-4D4C-8610-128687A6DD15}" destId="{C418B1C7-6993-49D5-98EE-F81809EE945A}" srcOrd="7" destOrd="0" presId="urn:microsoft.com/office/officeart/2005/8/layout/hChevron3"/>
    <dgm:cxn modelId="{BF00E1BB-A280-4712-8481-DDA2F3F3745B}" type="presParOf" srcId="{5B2CA0DA-2C62-4D4C-8610-128687A6DD15}" destId="{2468DA9C-3466-44BA-85A3-B1F5E6752A26}" srcOrd="8" destOrd="0" presId="urn:microsoft.com/office/officeart/2005/8/layout/hChevron3"/>
    <dgm:cxn modelId="{95EA5AB3-526B-40B0-8AEE-796FFD775E1D}" type="presParOf" srcId="{5B2CA0DA-2C62-4D4C-8610-128687A6DD15}" destId="{791B3DCA-2841-49DD-93AC-12747F80FBCB}" srcOrd="9" destOrd="0" presId="urn:microsoft.com/office/officeart/2005/8/layout/hChevron3"/>
    <dgm:cxn modelId="{B81F3DEA-9894-494E-9FC9-E33965BCADB9}" type="presParOf" srcId="{5B2CA0DA-2C62-4D4C-8610-128687A6DD15}" destId="{E59FA509-E360-468F-8E5B-DD4B12BDDE0F}" srcOrd="10" destOrd="0" presId="urn:microsoft.com/office/officeart/2005/8/layout/hChevron3"/>
    <dgm:cxn modelId="{F8220FE3-EA7C-4063-B4E3-80E4B7B185D0}" type="presParOf" srcId="{5B2CA0DA-2C62-4D4C-8610-128687A6DD15}" destId="{33C10652-4F3C-4A89-B0EB-5C56B2E71B86}" srcOrd="11" destOrd="0" presId="urn:microsoft.com/office/officeart/2005/8/layout/hChevron3"/>
    <dgm:cxn modelId="{630ACAB9-BD86-4295-8C4D-1CBAB383BAAA}" type="presParOf" srcId="{5B2CA0DA-2C62-4D4C-8610-128687A6DD15}" destId="{FA4F124C-C957-44DF-8CA3-9CD1CDB4CE20}"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98EBE2-62FB-4BF3-BA45-4D8FC3583493}" type="doc">
      <dgm:prSet loTypeId="urn:microsoft.com/office/officeart/2005/8/layout/hChevron3" loCatId="process" qsTypeId="urn:microsoft.com/office/officeart/2005/8/quickstyle/simple1" qsCatId="simple" csTypeId="urn:microsoft.com/office/officeart/2005/8/colors/accent1_2" csCatId="accent1" phldr="1"/>
      <dgm:spPr/>
    </dgm:pt>
    <dgm:pt modelId="{11F093C3-8555-4015-83A7-041ACBC66EB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a:t>
          </a:r>
        </a:p>
      </dgm:t>
    </dgm:pt>
    <dgm:pt modelId="{E6C2C845-3F13-41C7-BD70-34831A5FF20F}" type="parTrans" cxnId="{6F0A958E-3BDE-4921-A67F-7F72554A60C8}">
      <dgm:prSet/>
      <dgm:spPr/>
    </dgm:pt>
    <dgm:pt modelId="{2C185CE8-3549-43FC-A39C-466EAD7CF1FB}" type="sibTrans" cxnId="{6F0A958E-3BDE-4921-A67F-7F72554A60C8}">
      <dgm:prSet/>
      <dgm:spPr/>
    </dgm:pt>
    <dgm:pt modelId="{B6BE4C32-C158-4F82-961C-668639D8CA92}">
      <dgm:prSet phldrT="[Text]"/>
      <dgm:spPr>
        <a:gradFill flip="none" rotWithShape="0">
          <a:gsLst>
            <a:gs pos="0">
              <a:srgbClr val="5B9BD5"/>
            </a:gs>
            <a:gs pos="42857">
              <a:srgbClr val="5B9BD5"/>
            </a:gs>
            <a:gs pos="60000">
              <a:srgbClr val="A5A5A5"/>
            </a:gs>
            <a:gs pos="100000">
              <a:srgbClr val="A5A5A5"/>
            </a:gs>
          </a:gsLst>
          <a:lin ang="0" scaled="1"/>
          <a:tileRect/>
        </a:gradFill>
      </dgm:spPr>
      <dgm:t>
        <a:bodyPr/>
        <a:lstStyle/>
        <a:p>
          <a:r>
            <a:rPr lang="en-US"/>
            <a:t>Summary</a:t>
          </a:r>
        </a:p>
      </dgm:t>
    </dgm:pt>
    <dgm:pt modelId="{D8FE3C73-CDAF-4B28-AB49-8E3378A33693}" type="parTrans" cxnId="{E06FAD72-683C-4CD3-94C8-DAB26D57ECD4}">
      <dgm:prSet/>
      <dgm:spPr/>
    </dgm:pt>
    <dgm:pt modelId="{803A46EA-E743-4091-9188-8FF0D80DC3ED}" type="sibTrans" cxnId="{E06FAD72-683C-4CD3-94C8-DAB26D57ECD4}">
      <dgm:prSet/>
      <dgm:spPr/>
    </dgm:pt>
    <dgm:pt modelId="{D08C12EA-8330-4583-8B59-5C0F3ADDD13A}">
      <dgm:prSet phldrT="[Tex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Background</a:t>
          </a:r>
        </a:p>
      </dgm:t>
    </dgm:pt>
    <dgm:pt modelId="{1C7CBE73-9501-4380-BB48-0CA74A923224}" type="parTrans" cxnId="{6258178F-C610-4BE3-85E8-3F900D9CCA02}">
      <dgm:prSet/>
      <dgm:spPr/>
    </dgm:pt>
    <dgm:pt modelId="{FECE5DEC-F8B4-4856-9BFA-61DF6D9B4821}" type="sibTrans" cxnId="{6258178F-C610-4BE3-85E8-3F900D9CCA02}">
      <dgm:prSet/>
      <dgm:spPr/>
    </dgm:pt>
    <dgm:pt modelId="{2D87CEC5-6249-406A-AC92-9AA1B5C64310}">
      <dgm:prSe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REMIX</a:t>
          </a:r>
        </a:p>
      </dgm:t>
    </dgm:pt>
    <dgm:pt modelId="{98F2833C-BCCB-4EA5-8F7A-2DCCB558D2FE}" type="parTrans" cxnId="{E47D9E22-4FF5-44DB-85F8-892065E98BA8}">
      <dgm:prSet/>
      <dgm:spPr/>
    </dgm:pt>
    <dgm:pt modelId="{99A0AE89-F287-4788-8804-E856123EA927}" type="sibTrans" cxnId="{E47D9E22-4FF5-44DB-85F8-892065E98BA8}">
      <dgm:prSet/>
      <dgm:spPr/>
    </dgm:pt>
    <dgm:pt modelId="{F0156E79-8C25-41C8-AD4D-7352BF4F29AE}">
      <dgm:prSe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Detection</a:t>
          </a:r>
        </a:p>
      </dgm:t>
    </dgm:pt>
    <dgm:pt modelId="{C20C3D3E-0D92-4DA0-A14A-8CF751D2B458}" type="parTrans" cxnId="{4C7E18A9-08EA-430B-97CC-A6C2FABCBFA1}">
      <dgm:prSet/>
      <dgm:spPr/>
    </dgm:pt>
    <dgm:pt modelId="{F00E8235-0EF3-4FA4-8C2B-34077A10A929}" type="sibTrans" cxnId="{4C7E18A9-08EA-430B-97CC-A6C2FABCBFA1}">
      <dgm:prSet/>
      <dgm:spPr/>
    </dgm:pt>
    <dgm:pt modelId="{6CBF0146-3DDE-4C4F-9650-4481D761565C}">
      <dgm:prSe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Repair</a:t>
          </a:r>
        </a:p>
      </dgm:t>
    </dgm:pt>
    <dgm:pt modelId="{FEA9E18F-1E65-4D43-82F6-AE742DEFDC91}" type="parTrans" cxnId="{3511812D-25AB-495E-B42A-803A24BC97DA}">
      <dgm:prSet/>
      <dgm:spPr/>
    </dgm:pt>
    <dgm:pt modelId="{172D7C92-3C64-4B88-8866-6FBE1F3DF617}" type="sibTrans" cxnId="{3511812D-25AB-495E-B42A-803A24BC97DA}">
      <dgm:prSet/>
      <dgm:spPr/>
    </dgm:pt>
    <dgm:pt modelId="{272807E1-89C5-4C39-AF73-A14F37618233}">
      <dgm:prSe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Performance</a:t>
          </a:r>
        </a:p>
      </dgm:t>
    </dgm:pt>
    <dgm:pt modelId="{FC0AFE74-356A-4CF6-915A-7EA5F59F8C9B}" type="parTrans" cxnId="{9D53334B-6EBD-459E-8EE6-41CEC8B1C023}">
      <dgm:prSet/>
      <dgm:spPr/>
    </dgm:pt>
    <dgm:pt modelId="{641A126A-658B-41C5-8E72-FB2A7F5D52A5}" type="sibTrans" cxnId="{9D53334B-6EBD-459E-8EE6-41CEC8B1C023}">
      <dgm:prSet/>
      <dgm:spPr/>
    </dgm:pt>
    <dgm:pt modelId="{D062D964-F9D7-4C2C-95CD-8F0CD64FAD95}" type="pres">
      <dgm:prSet presAssocID="{DF98EBE2-62FB-4BF3-BA45-4D8FC3583493}" presName="Name0" presStyleCnt="0">
        <dgm:presLayoutVars>
          <dgm:dir/>
          <dgm:resizeHandles val="exact"/>
        </dgm:presLayoutVars>
      </dgm:prSet>
      <dgm:spPr/>
    </dgm:pt>
    <dgm:pt modelId="{447FDDE3-9D19-4AFC-A357-97F6836A0AF5}" type="pres">
      <dgm:prSet presAssocID="{11F093C3-8555-4015-83A7-041ACBC66EB8}" presName="parTxOnly" presStyleLbl="node1" presStyleIdx="0" presStyleCnt="7" custScaleX="51316" custScaleY="49421">
        <dgm:presLayoutVars>
          <dgm:bulletEnabled val="1"/>
        </dgm:presLayoutVars>
      </dgm:prSet>
      <dgm:spPr/>
    </dgm:pt>
    <dgm:pt modelId="{B1607B85-04E9-4213-935A-E96AA477C01D}" type="pres">
      <dgm:prSet presAssocID="{2C185CE8-3549-43FC-A39C-466EAD7CF1FB}" presName="parSpace" presStyleCnt="0"/>
      <dgm:spPr/>
    </dgm:pt>
    <dgm:pt modelId="{1133A1E5-1FA2-490C-B165-FFDEC2545884}" type="pres">
      <dgm:prSet presAssocID="{B6BE4C32-C158-4F82-961C-668639D8CA92}" presName="parTxOnly" presStyleLbl="node1" presStyleIdx="1" presStyleCnt="7">
        <dgm:presLayoutVars>
          <dgm:bulletEnabled val="1"/>
        </dgm:presLayoutVars>
      </dgm:prSet>
      <dgm:spPr/>
    </dgm:pt>
    <dgm:pt modelId="{31E8FE49-9660-4313-906C-C6CF61E3E4CA}" type="pres">
      <dgm:prSet presAssocID="{803A46EA-E743-4091-9188-8FF0D80DC3ED}" presName="parSpace" presStyleCnt="0"/>
      <dgm:spPr/>
    </dgm:pt>
    <dgm:pt modelId="{5F8537B7-1F5C-4D26-92F5-C0DF81F3C903}" type="pres">
      <dgm:prSet presAssocID="{D08C12EA-8330-4583-8B59-5C0F3ADDD13A}" presName="parTxOnly" presStyleLbl="node1" presStyleIdx="2" presStyleCnt="7">
        <dgm:presLayoutVars>
          <dgm:bulletEnabled val="1"/>
        </dgm:presLayoutVars>
      </dgm:prSet>
      <dgm:spPr/>
    </dgm:pt>
    <dgm:pt modelId="{CEDBBD55-7FFE-497B-A272-04113B662CDF}" type="pres">
      <dgm:prSet presAssocID="{FECE5DEC-F8B4-4856-9BFA-61DF6D9B4821}" presName="parSpace" presStyleCnt="0"/>
      <dgm:spPr/>
    </dgm:pt>
    <dgm:pt modelId="{127D1BE2-5B4A-4C1C-A98B-EEC193587F2A}" type="pres">
      <dgm:prSet presAssocID="{2D87CEC5-6249-406A-AC92-9AA1B5C64310}" presName="parTxOnly" presStyleLbl="node1" presStyleIdx="3" presStyleCnt="7">
        <dgm:presLayoutVars>
          <dgm:bulletEnabled val="1"/>
        </dgm:presLayoutVars>
      </dgm:prSet>
      <dgm:spPr/>
    </dgm:pt>
    <dgm:pt modelId="{B80F548F-8D77-4652-BF56-5CE35E8B55A1}" type="pres">
      <dgm:prSet presAssocID="{99A0AE89-F287-4788-8804-E856123EA927}" presName="parSpace" presStyleCnt="0"/>
      <dgm:spPr/>
    </dgm:pt>
    <dgm:pt modelId="{19514756-1CF5-4818-ACF2-DBE1DE2E774E}" type="pres">
      <dgm:prSet presAssocID="{F0156E79-8C25-41C8-AD4D-7352BF4F29AE}" presName="parTxOnly" presStyleLbl="node1" presStyleIdx="4" presStyleCnt="7">
        <dgm:presLayoutVars>
          <dgm:bulletEnabled val="1"/>
        </dgm:presLayoutVars>
      </dgm:prSet>
      <dgm:spPr/>
    </dgm:pt>
    <dgm:pt modelId="{A7C354C5-867B-43B7-8869-0F83D001E361}" type="pres">
      <dgm:prSet presAssocID="{F00E8235-0EF3-4FA4-8C2B-34077A10A929}" presName="parSpace" presStyleCnt="0"/>
      <dgm:spPr/>
    </dgm:pt>
    <dgm:pt modelId="{978ED423-A2C0-49E2-8A9D-E90B06C015C6}" type="pres">
      <dgm:prSet presAssocID="{6CBF0146-3DDE-4C4F-9650-4481D761565C}" presName="parTxOnly" presStyleLbl="node1" presStyleIdx="5" presStyleCnt="7">
        <dgm:presLayoutVars>
          <dgm:bulletEnabled val="1"/>
        </dgm:presLayoutVars>
      </dgm:prSet>
      <dgm:spPr/>
    </dgm:pt>
    <dgm:pt modelId="{A94E1F6A-C929-4FFE-AAD3-3B397EF3F6E5}" type="pres">
      <dgm:prSet presAssocID="{172D7C92-3C64-4B88-8866-6FBE1F3DF617}" presName="parSpace" presStyleCnt="0"/>
      <dgm:spPr/>
    </dgm:pt>
    <dgm:pt modelId="{736E42FE-9B11-4AA8-ACA1-91745926B779}" type="pres">
      <dgm:prSet presAssocID="{272807E1-89C5-4C39-AF73-A14F37618233}" presName="parTxOnly" presStyleLbl="node1" presStyleIdx="6" presStyleCnt="7">
        <dgm:presLayoutVars>
          <dgm:bulletEnabled val="1"/>
        </dgm:presLayoutVars>
      </dgm:prSet>
      <dgm:spPr/>
    </dgm:pt>
  </dgm:ptLst>
  <dgm:cxnLst>
    <dgm:cxn modelId="{72B77B53-795D-4BEA-8F91-FD2C910DB39D}" type="presOf" srcId="{D08C12EA-8330-4583-8B59-5C0F3ADDD13A}" destId="{5F8537B7-1F5C-4D26-92F5-C0DF81F3C903}" srcOrd="0" destOrd="0" presId="urn:microsoft.com/office/officeart/2005/8/layout/hChevron3"/>
    <dgm:cxn modelId="{99297EEF-288B-4E9D-A623-7EE86D7FDE61}" type="presOf" srcId="{11F093C3-8555-4015-83A7-041ACBC66EB8}" destId="{447FDDE3-9D19-4AFC-A357-97F6836A0AF5}" srcOrd="0" destOrd="0" presId="urn:microsoft.com/office/officeart/2005/8/layout/hChevron3"/>
    <dgm:cxn modelId="{6258178F-C610-4BE3-85E8-3F900D9CCA02}" srcId="{DF98EBE2-62FB-4BF3-BA45-4D8FC3583493}" destId="{D08C12EA-8330-4583-8B59-5C0F3ADDD13A}" srcOrd="2" destOrd="0" parTransId="{1C7CBE73-9501-4380-BB48-0CA74A923224}" sibTransId="{FECE5DEC-F8B4-4856-9BFA-61DF6D9B4821}"/>
    <dgm:cxn modelId="{E06FAD72-683C-4CD3-94C8-DAB26D57ECD4}" srcId="{DF98EBE2-62FB-4BF3-BA45-4D8FC3583493}" destId="{B6BE4C32-C158-4F82-961C-668639D8CA92}" srcOrd="1" destOrd="0" parTransId="{D8FE3C73-CDAF-4B28-AB49-8E3378A33693}" sibTransId="{803A46EA-E743-4091-9188-8FF0D80DC3ED}"/>
    <dgm:cxn modelId="{4C7E18A9-08EA-430B-97CC-A6C2FABCBFA1}" srcId="{DF98EBE2-62FB-4BF3-BA45-4D8FC3583493}" destId="{F0156E79-8C25-41C8-AD4D-7352BF4F29AE}" srcOrd="4" destOrd="0" parTransId="{C20C3D3E-0D92-4DA0-A14A-8CF751D2B458}" sibTransId="{F00E8235-0EF3-4FA4-8C2B-34077A10A929}"/>
    <dgm:cxn modelId="{80216F3E-3117-4E47-BD3A-3196D0D791F3}" type="presOf" srcId="{272807E1-89C5-4C39-AF73-A14F37618233}" destId="{736E42FE-9B11-4AA8-ACA1-91745926B779}" srcOrd="0" destOrd="0" presId="urn:microsoft.com/office/officeart/2005/8/layout/hChevron3"/>
    <dgm:cxn modelId="{238064A4-7750-46D1-8630-476E23EC018C}" type="presOf" srcId="{6CBF0146-3DDE-4C4F-9650-4481D761565C}" destId="{978ED423-A2C0-49E2-8A9D-E90B06C015C6}" srcOrd="0" destOrd="0" presId="urn:microsoft.com/office/officeart/2005/8/layout/hChevron3"/>
    <dgm:cxn modelId="{0CBF2753-889D-4FAC-B065-0EBDBC6859C4}" type="presOf" srcId="{B6BE4C32-C158-4F82-961C-668639D8CA92}" destId="{1133A1E5-1FA2-490C-B165-FFDEC2545884}" srcOrd="0" destOrd="0" presId="urn:microsoft.com/office/officeart/2005/8/layout/hChevron3"/>
    <dgm:cxn modelId="{E47D9E22-4FF5-44DB-85F8-892065E98BA8}" srcId="{DF98EBE2-62FB-4BF3-BA45-4D8FC3583493}" destId="{2D87CEC5-6249-406A-AC92-9AA1B5C64310}" srcOrd="3" destOrd="0" parTransId="{98F2833C-BCCB-4EA5-8F7A-2DCCB558D2FE}" sibTransId="{99A0AE89-F287-4788-8804-E856123EA927}"/>
    <dgm:cxn modelId="{6F0A958E-3BDE-4921-A67F-7F72554A60C8}" srcId="{DF98EBE2-62FB-4BF3-BA45-4D8FC3583493}" destId="{11F093C3-8555-4015-83A7-041ACBC66EB8}" srcOrd="0" destOrd="0" parTransId="{E6C2C845-3F13-41C7-BD70-34831A5FF20F}" sibTransId="{2C185CE8-3549-43FC-A39C-466EAD7CF1FB}"/>
    <dgm:cxn modelId="{770B7560-77F7-4106-95F5-63C1CB3E0A85}" type="presOf" srcId="{2D87CEC5-6249-406A-AC92-9AA1B5C64310}" destId="{127D1BE2-5B4A-4C1C-A98B-EEC193587F2A}" srcOrd="0" destOrd="0" presId="urn:microsoft.com/office/officeart/2005/8/layout/hChevron3"/>
    <dgm:cxn modelId="{CC862CB9-2C91-4B72-8CEC-4D3EB95F6CD8}" type="presOf" srcId="{DF98EBE2-62FB-4BF3-BA45-4D8FC3583493}" destId="{D062D964-F9D7-4C2C-95CD-8F0CD64FAD95}" srcOrd="0" destOrd="0" presId="urn:microsoft.com/office/officeart/2005/8/layout/hChevron3"/>
    <dgm:cxn modelId="{3511812D-25AB-495E-B42A-803A24BC97DA}" srcId="{DF98EBE2-62FB-4BF3-BA45-4D8FC3583493}" destId="{6CBF0146-3DDE-4C4F-9650-4481D761565C}" srcOrd="5" destOrd="0" parTransId="{FEA9E18F-1E65-4D43-82F6-AE742DEFDC91}" sibTransId="{172D7C92-3C64-4B88-8866-6FBE1F3DF617}"/>
    <dgm:cxn modelId="{9D53334B-6EBD-459E-8EE6-41CEC8B1C023}" srcId="{DF98EBE2-62FB-4BF3-BA45-4D8FC3583493}" destId="{272807E1-89C5-4C39-AF73-A14F37618233}" srcOrd="6" destOrd="0" parTransId="{FC0AFE74-356A-4CF6-915A-7EA5F59F8C9B}" sibTransId="{641A126A-658B-41C5-8E72-FB2A7F5D52A5}"/>
    <dgm:cxn modelId="{BB8FCBA8-2767-4A9A-A356-90EEFD915089}" type="presOf" srcId="{F0156E79-8C25-41C8-AD4D-7352BF4F29AE}" destId="{19514756-1CF5-4818-ACF2-DBE1DE2E774E}" srcOrd="0" destOrd="0" presId="urn:microsoft.com/office/officeart/2005/8/layout/hChevron3"/>
    <dgm:cxn modelId="{D5BA9B7E-F142-47F5-A555-5790F03AE159}" type="presParOf" srcId="{D062D964-F9D7-4C2C-95CD-8F0CD64FAD95}" destId="{447FDDE3-9D19-4AFC-A357-97F6836A0AF5}" srcOrd="0" destOrd="0" presId="urn:microsoft.com/office/officeart/2005/8/layout/hChevron3"/>
    <dgm:cxn modelId="{5541F104-9BE8-4AEC-AC33-99878EE25F43}" type="presParOf" srcId="{D062D964-F9D7-4C2C-95CD-8F0CD64FAD95}" destId="{B1607B85-04E9-4213-935A-E96AA477C01D}" srcOrd="1" destOrd="0" presId="urn:microsoft.com/office/officeart/2005/8/layout/hChevron3"/>
    <dgm:cxn modelId="{6A61C235-E633-4F42-84C8-A5F6FEE84360}" type="presParOf" srcId="{D062D964-F9D7-4C2C-95CD-8F0CD64FAD95}" destId="{1133A1E5-1FA2-490C-B165-FFDEC2545884}" srcOrd="2" destOrd="0" presId="urn:microsoft.com/office/officeart/2005/8/layout/hChevron3"/>
    <dgm:cxn modelId="{FBFB263E-251B-4047-81B0-A0711E52D36E}" type="presParOf" srcId="{D062D964-F9D7-4C2C-95CD-8F0CD64FAD95}" destId="{31E8FE49-9660-4313-906C-C6CF61E3E4CA}" srcOrd="3" destOrd="0" presId="urn:microsoft.com/office/officeart/2005/8/layout/hChevron3"/>
    <dgm:cxn modelId="{5990C545-00D2-4360-A488-5428CFAB6CB0}" type="presParOf" srcId="{D062D964-F9D7-4C2C-95CD-8F0CD64FAD95}" destId="{5F8537B7-1F5C-4D26-92F5-C0DF81F3C903}" srcOrd="4" destOrd="0" presId="urn:microsoft.com/office/officeart/2005/8/layout/hChevron3"/>
    <dgm:cxn modelId="{A5058176-5C72-46FC-8B7E-02C008FF728F}" type="presParOf" srcId="{D062D964-F9D7-4C2C-95CD-8F0CD64FAD95}" destId="{CEDBBD55-7FFE-497B-A272-04113B662CDF}" srcOrd="5" destOrd="0" presId="urn:microsoft.com/office/officeart/2005/8/layout/hChevron3"/>
    <dgm:cxn modelId="{1C93ACA2-836B-4493-A729-9E3825B72917}" type="presParOf" srcId="{D062D964-F9D7-4C2C-95CD-8F0CD64FAD95}" destId="{127D1BE2-5B4A-4C1C-A98B-EEC193587F2A}" srcOrd="6" destOrd="0" presId="urn:microsoft.com/office/officeart/2005/8/layout/hChevron3"/>
    <dgm:cxn modelId="{B65F5DF3-BFEE-432C-A1BE-D1DE771CA000}" type="presParOf" srcId="{D062D964-F9D7-4C2C-95CD-8F0CD64FAD95}" destId="{B80F548F-8D77-4652-BF56-5CE35E8B55A1}" srcOrd="7" destOrd="0" presId="urn:microsoft.com/office/officeart/2005/8/layout/hChevron3"/>
    <dgm:cxn modelId="{B3A867AE-2364-44E0-835E-616F4F4BE6CA}" type="presParOf" srcId="{D062D964-F9D7-4C2C-95CD-8F0CD64FAD95}" destId="{19514756-1CF5-4818-ACF2-DBE1DE2E774E}" srcOrd="8" destOrd="0" presId="urn:microsoft.com/office/officeart/2005/8/layout/hChevron3"/>
    <dgm:cxn modelId="{A133A08C-ED36-4306-85F0-A044D3E3E47B}" type="presParOf" srcId="{D062D964-F9D7-4C2C-95CD-8F0CD64FAD95}" destId="{A7C354C5-867B-43B7-8869-0F83D001E361}" srcOrd="9" destOrd="0" presId="urn:microsoft.com/office/officeart/2005/8/layout/hChevron3"/>
    <dgm:cxn modelId="{4FED2945-225B-43D4-97B9-4515F32D212D}" type="presParOf" srcId="{D062D964-F9D7-4C2C-95CD-8F0CD64FAD95}" destId="{978ED423-A2C0-49E2-8A9D-E90B06C015C6}" srcOrd="10" destOrd="0" presId="urn:microsoft.com/office/officeart/2005/8/layout/hChevron3"/>
    <dgm:cxn modelId="{21436ED5-533F-4CF2-9507-786775782524}" type="presParOf" srcId="{D062D964-F9D7-4C2C-95CD-8F0CD64FAD95}" destId="{A94E1F6A-C929-4FFE-AAD3-3B397EF3F6E5}" srcOrd="11" destOrd="0" presId="urn:microsoft.com/office/officeart/2005/8/layout/hChevron3"/>
    <dgm:cxn modelId="{3E5CD297-64C2-4560-A07E-916BE45F1416}" type="presParOf" srcId="{D062D964-F9D7-4C2C-95CD-8F0CD64FAD95}" destId="{736E42FE-9B11-4AA8-ACA1-91745926B779}"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0627620F-40F5-4E2A-837A-3964354CED03}" type="doc">
      <dgm:prSet loTypeId="urn:microsoft.com/office/officeart/2005/8/layout/hChevron3" loCatId="process" qsTypeId="urn:microsoft.com/office/officeart/2005/8/quickstyle/simple1" qsCatId="simple" csTypeId="urn:microsoft.com/office/officeart/2005/8/colors/accent1_2" csCatId="accent1" phldr="1"/>
      <dgm:spPr/>
    </dgm:pt>
    <dgm:pt modelId="{175029B4-B31F-4297-8B14-55ED2901A96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18</a:t>
          </a:r>
        </a:p>
      </dgm:t>
    </dgm:pt>
    <dgm:pt modelId="{F9496E30-E3F6-4D5F-B987-9CFB9A810573}" type="parTrans" cxnId="{FCB86B2F-D8D0-492A-86BA-561317D188CF}">
      <dgm:prSet/>
      <dgm:spPr/>
    </dgm:pt>
    <dgm:pt modelId="{4BD27270-4017-4AA2-B98D-FD79685BA7FA}" type="sibTrans" cxnId="{FCB86B2F-D8D0-492A-86BA-561317D188CF}">
      <dgm:prSet/>
      <dgm:spPr/>
    </dgm:pt>
    <dgm:pt modelId="{3ABECF86-561B-4C9D-8361-0513C78B01EE}">
      <dgm:prSet phldrT="[Text]"/>
      <dgm:spPr>
        <a:gradFill flip="none" rotWithShape="0">
          <a:gsLst>
            <a:gs pos="0">
              <a:srgbClr val="5B9BD5"/>
            </a:gs>
            <a:gs pos="80000">
              <a:srgbClr val="5B9BD5"/>
            </a:gs>
            <a:gs pos="100000">
              <a:srgbClr val="5B9BD5"/>
            </a:gs>
          </a:gsLst>
          <a:lin ang="0" scaled="1"/>
          <a:tileRect/>
        </a:gradFill>
      </dgm:spPr>
      <dgm:t>
        <a:bodyPr/>
        <a:lstStyle/>
        <a:p>
          <a:r>
            <a:rPr lang="en-US"/>
            <a:t>Summary</a:t>
          </a:r>
        </a:p>
      </dgm:t>
    </dgm:pt>
    <dgm:pt modelId="{055DFDC4-949C-42EA-995B-44B5CC635A35}" type="parTrans" cxnId="{9F537C63-3FD9-40C4-9607-D9308099F231}">
      <dgm:prSet/>
      <dgm:spPr/>
    </dgm:pt>
    <dgm:pt modelId="{6773F4BB-DC89-4ABC-9FDD-6FCC7BF7B6CF}" type="sibTrans" cxnId="{9F537C63-3FD9-40C4-9607-D9308099F231}">
      <dgm:prSet/>
      <dgm:spPr/>
    </dgm:pt>
    <dgm:pt modelId="{623A7A1E-AB95-4AFC-AA04-0826175788CB}">
      <dgm:prSet phldrT="[Text]"/>
      <dgm:spPr>
        <a:gradFill flip="none" rotWithShape="0">
          <a:gsLst>
            <a:gs pos="0">
              <a:srgbClr val="5B9BD5"/>
            </a:gs>
            <a:gs pos="80000">
              <a:srgbClr val="5B9BD5"/>
            </a:gs>
            <a:gs pos="100000">
              <a:srgbClr val="5B9BD5"/>
            </a:gs>
          </a:gsLst>
          <a:lin ang="0" scaled="1"/>
          <a:tileRect/>
        </a:gradFill>
      </dgm:spPr>
      <dgm:t>
        <a:bodyPr/>
        <a:lstStyle/>
        <a:p>
          <a:r>
            <a:rPr lang="en-US"/>
            <a:t>Background</a:t>
          </a:r>
        </a:p>
      </dgm:t>
    </dgm:pt>
    <dgm:pt modelId="{0B130CCC-B698-4E37-A4AD-2F66191C3FEA}" type="parTrans" cxnId="{E8F7EFDD-03C7-4698-A074-01C05C43B368}">
      <dgm:prSet/>
      <dgm:spPr/>
    </dgm:pt>
    <dgm:pt modelId="{6527EA98-4588-4736-BA59-37508550026B}" type="sibTrans" cxnId="{E8F7EFDD-03C7-4698-A074-01C05C43B368}">
      <dgm:prSet/>
      <dgm:spPr/>
    </dgm:pt>
    <dgm:pt modelId="{77F6CAC6-A717-4BA5-BD67-850FE65ADE2F}">
      <dgm:prSet/>
      <dgm:spPr>
        <a:gradFill flip="none" rotWithShape="0">
          <a:gsLst>
            <a:gs pos="0">
              <a:srgbClr val="5B9BD5"/>
            </a:gs>
            <a:gs pos="80000">
              <a:srgbClr val="5B9BD5"/>
            </a:gs>
            <a:gs pos="100000">
              <a:srgbClr val="5B9BD5"/>
            </a:gs>
          </a:gsLst>
          <a:lin ang="0" scaled="1"/>
          <a:tileRect/>
        </a:gradFill>
      </dgm:spPr>
      <dgm:t>
        <a:bodyPr/>
        <a:lstStyle/>
        <a:p>
          <a:r>
            <a:rPr lang="en-US"/>
            <a:t>REMIX</a:t>
          </a:r>
        </a:p>
      </dgm:t>
    </dgm:pt>
    <dgm:pt modelId="{30B5E422-2109-4C3B-BF00-265B699E5EA2}" type="parTrans" cxnId="{5B4FD205-9D7B-420C-883C-9680A9CF14E3}">
      <dgm:prSet/>
      <dgm:spPr/>
    </dgm:pt>
    <dgm:pt modelId="{86249AB8-071E-437C-BD59-887857DC8E37}" type="sibTrans" cxnId="{5B4FD205-9D7B-420C-883C-9680A9CF14E3}">
      <dgm:prSet/>
      <dgm:spPr/>
    </dgm:pt>
    <dgm:pt modelId="{D83B2E99-6FAE-4DF9-B41F-B40E7E1584D6}">
      <dgm:prSet/>
      <dgm:spPr>
        <a:gradFill flip="none" rotWithShape="0">
          <a:gsLst>
            <a:gs pos="0">
              <a:srgbClr val="5B9BD5"/>
            </a:gs>
            <a:gs pos="80000">
              <a:srgbClr val="5B9BD5"/>
            </a:gs>
            <a:gs pos="100000">
              <a:srgbClr val="5B9BD5"/>
            </a:gs>
          </a:gsLst>
          <a:lin ang="0" scaled="1"/>
          <a:tileRect/>
        </a:gradFill>
      </dgm:spPr>
      <dgm:t>
        <a:bodyPr/>
        <a:lstStyle/>
        <a:p>
          <a:r>
            <a:rPr lang="en-US"/>
            <a:t>Detection</a:t>
          </a:r>
        </a:p>
      </dgm:t>
    </dgm:pt>
    <dgm:pt modelId="{B977078C-3721-491C-B049-C7565F1ADA0F}" type="parTrans" cxnId="{A773E555-44C1-46EB-9483-63154E50B4B2}">
      <dgm:prSet/>
      <dgm:spPr/>
    </dgm:pt>
    <dgm:pt modelId="{195CA0E1-C010-497D-B635-B250591BC8F9}" type="sibTrans" cxnId="{A773E555-44C1-46EB-9483-63154E50B4B2}">
      <dgm:prSet/>
      <dgm:spPr/>
    </dgm:pt>
    <dgm:pt modelId="{4D50E6CC-F5FE-4272-AA26-12563EBB5EFF}">
      <dgm:prSet/>
      <dgm:spPr>
        <a:gradFill flip="none" rotWithShape="0">
          <a:gsLst>
            <a:gs pos="0">
              <a:srgbClr val="5B9BD5"/>
            </a:gs>
            <a:gs pos="80000">
              <a:srgbClr val="5B9BD5"/>
            </a:gs>
            <a:gs pos="100000">
              <a:srgbClr val="A5A5A5"/>
            </a:gs>
          </a:gsLst>
          <a:lin ang="0" scaled="1"/>
          <a:tileRect/>
        </a:gradFill>
      </dgm:spPr>
      <dgm:t>
        <a:bodyPr/>
        <a:lstStyle/>
        <a:p>
          <a:r>
            <a:rPr lang="en-US"/>
            <a:t>Repair</a:t>
          </a:r>
        </a:p>
      </dgm:t>
    </dgm:pt>
    <dgm:pt modelId="{7070CA4D-B738-482B-9010-D07FA7573765}" type="parTrans" cxnId="{9ED81749-FEF8-4B4F-B32B-1725578B1B4D}">
      <dgm:prSet/>
      <dgm:spPr/>
    </dgm:pt>
    <dgm:pt modelId="{E76B46CE-0F16-41D7-B631-CC2476BA892B}" type="sibTrans" cxnId="{9ED81749-FEF8-4B4F-B32B-1725578B1B4D}">
      <dgm:prSet/>
      <dgm:spPr/>
    </dgm:pt>
    <dgm:pt modelId="{C24E3FB5-0253-4DD4-A946-BA7484245A41}">
      <dgm:prSet/>
      <dgm:spPr>
        <a:gradFill flip="none" rotWithShape="0">
          <a:gsLst>
            <a:gs pos="0">
              <a:srgbClr val="A5A5A5"/>
            </a:gs>
            <a:gs pos="80000">
              <a:srgbClr val="A5A5A5"/>
            </a:gs>
            <a:gs pos="100000">
              <a:srgbClr val="A5A5A5"/>
            </a:gs>
          </a:gsLst>
          <a:lin ang="0" scaled="1"/>
          <a:tileRect/>
        </a:gradFill>
      </dgm:spPr>
      <dgm:t>
        <a:bodyPr/>
        <a:lstStyle/>
        <a:p>
          <a:r>
            <a:rPr lang="en-US"/>
            <a:t>Performance</a:t>
          </a:r>
        </a:p>
      </dgm:t>
    </dgm:pt>
    <dgm:pt modelId="{65A89561-E6F8-45B9-BF55-5DA329C9FD64}" type="parTrans" cxnId="{C63A961C-68AD-45D4-802E-B9BA171720E3}">
      <dgm:prSet/>
      <dgm:spPr/>
    </dgm:pt>
    <dgm:pt modelId="{A30FF15A-7F5E-4875-8332-5FFDEF2645C3}" type="sibTrans" cxnId="{C63A961C-68AD-45D4-802E-B9BA171720E3}">
      <dgm:prSet/>
      <dgm:spPr/>
    </dgm:pt>
    <dgm:pt modelId="{DA408FD0-A197-4F56-8A31-B27B42D3B96E}" type="pres">
      <dgm:prSet presAssocID="{0627620F-40F5-4E2A-837A-3964354CED03}" presName="Name0" presStyleCnt="0">
        <dgm:presLayoutVars>
          <dgm:dir/>
          <dgm:resizeHandles val="exact"/>
        </dgm:presLayoutVars>
      </dgm:prSet>
      <dgm:spPr/>
    </dgm:pt>
    <dgm:pt modelId="{22D9564E-ECCD-4D31-BCB4-808F546C879C}" type="pres">
      <dgm:prSet presAssocID="{175029B4-B31F-4297-8B14-55ED2901A968}" presName="parTxOnly" presStyleLbl="node1" presStyleIdx="0" presStyleCnt="7" custScaleX="51316" custScaleY="49421">
        <dgm:presLayoutVars>
          <dgm:bulletEnabled val="1"/>
        </dgm:presLayoutVars>
      </dgm:prSet>
      <dgm:spPr/>
    </dgm:pt>
    <dgm:pt modelId="{88FB93A3-6852-4441-8DCE-72971208310B}" type="pres">
      <dgm:prSet presAssocID="{4BD27270-4017-4AA2-B98D-FD79685BA7FA}" presName="parSpace" presStyleCnt="0"/>
      <dgm:spPr/>
    </dgm:pt>
    <dgm:pt modelId="{8AAF7153-62AD-448A-881B-645B7F0C03DD}" type="pres">
      <dgm:prSet presAssocID="{3ABECF86-561B-4C9D-8361-0513C78B01EE}" presName="parTxOnly" presStyleLbl="node1" presStyleIdx="1" presStyleCnt="7">
        <dgm:presLayoutVars>
          <dgm:bulletEnabled val="1"/>
        </dgm:presLayoutVars>
      </dgm:prSet>
      <dgm:spPr/>
    </dgm:pt>
    <dgm:pt modelId="{D22D7DA4-F2C5-4AD5-9E34-D895A338D52E}" type="pres">
      <dgm:prSet presAssocID="{6773F4BB-DC89-4ABC-9FDD-6FCC7BF7B6CF}" presName="parSpace" presStyleCnt="0"/>
      <dgm:spPr/>
    </dgm:pt>
    <dgm:pt modelId="{DCF6C34B-932D-4577-B04B-CEF9CFAC34A6}" type="pres">
      <dgm:prSet presAssocID="{623A7A1E-AB95-4AFC-AA04-0826175788CB}" presName="parTxOnly" presStyleLbl="node1" presStyleIdx="2" presStyleCnt="7">
        <dgm:presLayoutVars>
          <dgm:bulletEnabled val="1"/>
        </dgm:presLayoutVars>
      </dgm:prSet>
      <dgm:spPr/>
    </dgm:pt>
    <dgm:pt modelId="{1293100C-67C1-47C4-9074-6446ABF7980D}" type="pres">
      <dgm:prSet presAssocID="{6527EA98-4588-4736-BA59-37508550026B}" presName="parSpace" presStyleCnt="0"/>
      <dgm:spPr/>
    </dgm:pt>
    <dgm:pt modelId="{CC4443B8-2116-44FE-A2CE-71F8464B3FDA}" type="pres">
      <dgm:prSet presAssocID="{77F6CAC6-A717-4BA5-BD67-850FE65ADE2F}" presName="parTxOnly" presStyleLbl="node1" presStyleIdx="3" presStyleCnt="7">
        <dgm:presLayoutVars>
          <dgm:bulletEnabled val="1"/>
        </dgm:presLayoutVars>
      </dgm:prSet>
      <dgm:spPr/>
    </dgm:pt>
    <dgm:pt modelId="{47D20AE7-F788-4D9F-8BE9-4D59375E620D}" type="pres">
      <dgm:prSet presAssocID="{86249AB8-071E-437C-BD59-887857DC8E37}" presName="parSpace" presStyleCnt="0"/>
      <dgm:spPr/>
    </dgm:pt>
    <dgm:pt modelId="{47CE6F64-414E-4E2F-9AC4-42EF00EB8209}" type="pres">
      <dgm:prSet presAssocID="{D83B2E99-6FAE-4DF9-B41F-B40E7E1584D6}" presName="parTxOnly" presStyleLbl="node1" presStyleIdx="4" presStyleCnt="7">
        <dgm:presLayoutVars>
          <dgm:bulletEnabled val="1"/>
        </dgm:presLayoutVars>
      </dgm:prSet>
      <dgm:spPr/>
    </dgm:pt>
    <dgm:pt modelId="{965A2777-97BA-43C4-B9B5-D52465556D76}" type="pres">
      <dgm:prSet presAssocID="{195CA0E1-C010-497D-B635-B250591BC8F9}" presName="parSpace" presStyleCnt="0"/>
      <dgm:spPr/>
    </dgm:pt>
    <dgm:pt modelId="{5C7BCB35-3DB3-42CA-84D5-621EB61ED571}" type="pres">
      <dgm:prSet presAssocID="{4D50E6CC-F5FE-4272-AA26-12563EBB5EFF}" presName="parTxOnly" presStyleLbl="node1" presStyleIdx="5" presStyleCnt="7">
        <dgm:presLayoutVars>
          <dgm:bulletEnabled val="1"/>
        </dgm:presLayoutVars>
      </dgm:prSet>
      <dgm:spPr/>
    </dgm:pt>
    <dgm:pt modelId="{E468C6A6-CAC0-410E-BF13-4C4BA0B92106}" type="pres">
      <dgm:prSet presAssocID="{E76B46CE-0F16-41D7-B631-CC2476BA892B}" presName="parSpace" presStyleCnt="0"/>
      <dgm:spPr/>
    </dgm:pt>
    <dgm:pt modelId="{E88DBE4B-A2C5-4251-B72B-5D93D69A3035}" type="pres">
      <dgm:prSet presAssocID="{C24E3FB5-0253-4DD4-A946-BA7484245A41}" presName="parTxOnly" presStyleLbl="node1" presStyleIdx="6" presStyleCnt="7">
        <dgm:presLayoutVars>
          <dgm:bulletEnabled val="1"/>
        </dgm:presLayoutVars>
      </dgm:prSet>
      <dgm:spPr/>
    </dgm:pt>
  </dgm:ptLst>
  <dgm:cxnLst>
    <dgm:cxn modelId="{047FCD41-E4A5-4C54-A578-58C6E4A53A7F}" type="presOf" srcId="{77F6CAC6-A717-4BA5-BD67-850FE65ADE2F}" destId="{CC4443B8-2116-44FE-A2CE-71F8464B3FDA}" srcOrd="0" destOrd="0" presId="urn:microsoft.com/office/officeart/2005/8/layout/hChevron3"/>
    <dgm:cxn modelId="{0D2F397E-82BD-47F3-8C4E-84651D7C51CF}" type="presOf" srcId="{0627620F-40F5-4E2A-837A-3964354CED03}" destId="{DA408FD0-A197-4F56-8A31-B27B42D3B96E}" srcOrd="0" destOrd="0" presId="urn:microsoft.com/office/officeart/2005/8/layout/hChevron3"/>
    <dgm:cxn modelId="{C63A961C-68AD-45D4-802E-B9BA171720E3}" srcId="{0627620F-40F5-4E2A-837A-3964354CED03}" destId="{C24E3FB5-0253-4DD4-A946-BA7484245A41}" srcOrd="6" destOrd="0" parTransId="{65A89561-E6F8-45B9-BF55-5DA329C9FD64}" sibTransId="{A30FF15A-7F5E-4875-8332-5FFDEF2645C3}"/>
    <dgm:cxn modelId="{DC125844-5EEC-48B8-AE0B-2A11720AC517}" type="presOf" srcId="{175029B4-B31F-4297-8B14-55ED2901A968}" destId="{22D9564E-ECCD-4D31-BCB4-808F546C879C}" srcOrd="0" destOrd="0" presId="urn:microsoft.com/office/officeart/2005/8/layout/hChevron3"/>
    <dgm:cxn modelId="{9ED81749-FEF8-4B4F-B32B-1725578B1B4D}" srcId="{0627620F-40F5-4E2A-837A-3964354CED03}" destId="{4D50E6CC-F5FE-4272-AA26-12563EBB5EFF}" srcOrd="5" destOrd="0" parTransId="{7070CA4D-B738-482B-9010-D07FA7573765}" sibTransId="{E76B46CE-0F16-41D7-B631-CC2476BA892B}"/>
    <dgm:cxn modelId="{FCB86B2F-D8D0-492A-86BA-561317D188CF}" srcId="{0627620F-40F5-4E2A-837A-3964354CED03}" destId="{175029B4-B31F-4297-8B14-55ED2901A968}" srcOrd="0" destOrd="0" parTransId="{F9496E30-E3F6-4D5F-B987-9CFB9A810573}" sibTransId="{4BD27270-4017-4AA2-B98D-FD79685BA7FA}"/>
    <dgm:cxn modelId="{0994DBEB-E494-4E3E-BAFF-A90B54944FB2}" type="presOf" srcId="{623A7A1E-AB95-4AFC-AA04-0826175788CB}" destId="{DCF6C34B-932D-4577-B04B-CEF9CFAC34A6}" srcOrd="0" destOrd="0" presId="urn:microsoft.com/office/officeart/2005/8/layout/hChevron3"/>
    <dgm:cxn modelId="{6F83EB51-0EF7-4765-AF0C-DD50E9707D1A}" type="presOf" srcId="{4D50E6CC-F5FE-4272-AA26-12563EBB5EFF}" destId="{5C7BCB35-3DB3-42CA-84D5-621EB61ED571}" srcOrd="0" destOrd="0" presId="urn:microsoft.com/office/officeart/2005/8/layout/hChevron3"/>
    <dgm:cxn modelId="{1C40358E-8995-4189-A158-5C9201DA2DB5}" type="presOf" srcId="{3ABECF86-561B-4C9D-8361-0513C78B01EE}" destId="{8AAF7153-62AD-448A-881B-645B7F0C03DD}" srcOrd="0" destOrd="0" presId="urn:microsoft.com/office/officeart/2005/8/layout/hChevron3"/>
    <dgm:cxn modelId="{9F537C63-3FD9-40C4-9607-D9308099F231}" srcId="{0627620F-40F5-4E2A-837A-3964354CED03}" destId="{3ABECF86-561B-4C9D-8361-0513C78B01EE}" srcOrd="1" destOrd="0" parTransId="{055DFDC4-949C-42EA-995B-44B5CC635A35}" sibTransId="{6773F4BB-DC89-4ABC-9FDD-6FCC7BF7B6CF}"/>
    <dgm:cxn modelId="{E3DBAFCC-6184-4BDB-A0DC-F2F3B500E8A2}" type="presOf" srcId="{C24E3FB5-0253-4DD4-A946-BA7484245A41}" destId="{E88DBE4B-A2C5-4251-B72B-5D93D69A3035}" srcOrd="0" destOrd="0" presId="urn:microsoft.com/office/officeart/2005/8/layout/hChevron3"/>
    <dgm:cxn modelId="{5B4FD205-9D7B-420C-883C-9680A9CF14E3}" srcId="{0627620F-40F5-4E2A-837A-3964354CED03}" destId="{77F6CAC6-A717-4BA5-BD67-850FE65ADE2F}" srcOrd="3" destOrd="0" parTransId="{30B5E422-2109-4C3B-BF00-265B699E5EA2}" sibTransId="{86249AB8-071E-437C-BD59-887857DC8E37}"/>
    <dgm:cxn modelId="{E8F7EFDD-03C7-4698-A074-01C05C43B368}" srcId="{0627620F-40F5-4E2A-837A-3964354CED03}" destId="{623A7A1E-AB95-4AFC-AA04-0826175788CB}" srcOrd="2" destOrd="0" parTransId="{0B130CCC-B698-4E37-A4AD-2F66191C3FEA}" sibTransId="{6527EA98-4588-4736-BA59-37508550026B}"/>
    <dgm:cxn modelId="{2F1D95FF-C799-4CAE-856D-93E7C130B5E5}" type="presOf" srcId="{D83B2E99-6FAE-4DF9-B41F-B40E7E1584D6}" destId="{47CE6F64-414E-4E2F-9AC4-42EF00EB8209}" srcOrd="0" destOrd="0" presId="urn:microsoft.com/office/officeart/2005/8/layout/hChevron3"/>
    <dgm:cxn modelId="{A773E555-44C1-46EB-9483-63154E50B4B2}" srcId="{0627620F-40F5-4E2A-837A-3964354CED03}" destId="{D83B2E99-6FAE-4DF9-B41F-B40E7E1584D6}" srcOrd="4" destOrd="0" parTransId="{B977078C-3721-491C-B049-C7565F1ADA0F}" sibTransId="{195CA0E1-C010-497D-B635-B250591BC8F9}"/>
    <dgm:cxn modelId="{6E804FDA-AA59-465D-A1E1-D93F8B09A3CB}" type="presParOf" srcId="{DA408FD0-A197-4F56-8A31-B27B42D3B96E}" destId="{22D9564E-ECCD-4D31-BCB4-808F546C879C}" srcOrd="0" destOrd="0" presId="urn:microsoft.com/office/officeart/2005/8/layout/hChevron3"/>
    <dgm:cxn modelId="{C74BF8F3-8657-45C4-B026-5D018D727D28}" type="presParOf" srcId="{DA408FD0-A197-4F56-8A31-B27B42D3B96E}" destId="{88FB93A3-6852-4441-8DCE-72971208310B}" srcOrd="1" destOrd="0" presId="urn:microsoft.com/office/officeart/2005/8/layout/hChevron3"/>
    <dgm:cxn modelId="{930E6E46-0704-4923-9201-D5AB00422B3C}" type="presParOf" srcId="{DA408FD0-A197-4F56-8A31-B27B42D3B96E}" destId="{8AAF7153-62AD-448A-881B-645B7F0C03DD}" srcOrd="2" destOrd="0" presId="urn:microsoft.com/office/officeart/2005/8/layout/hChevron3"/>
    <dgm:cxn modelId="{0020F2C0-863E-4A80-98EB-EFC1A0FB6CC9}" type="presParOf" srcId="{DA408FD0-A197-4F56-8A31-B27B42D3B96E}" destId="{D22D7DA4-F2C5-4AD5-9E34-D895A338D52E}" srcOrd="3" destOrd="0" presId="urn:microsoft.com/office/officeart/2005/8/layout/hChevron3"/>
    <dgm:cxn modelId="{48FD1345-6187-4E02-8E51-F0D4FEB29726}" type="presParOf" srcId="{DA408FD0-A197-4F56-8A31-B27B42D3B96E}" destId="{DCF6C34B-932D-4577-B04B-CEF9CFAC34A6}" srcOrd="4" destOrd="0" presId="urn:microsoft.com/office/officeart/2005/8/layout/hChevron3"/>
    <dgm:cxn modelId="{A762C052-D1CF-4126-BEE9-47A6EAC87871}" type="presParOf" srcId="{DA408FD0-A197-4F56-8A31-B27B42D3B96E}" destId="{1293100C-67C1-47C4-9074-6446ABF7980D}" srcOrd="5" destOrd="0" presId="urn:microsoft.com/office/officeart/2005/8/layout/hChevron3"/>
    <dgm:cxn modelId="{7FFA547A-2730-4242-8A00-D2432046775D}" type="presParOf" srcId="{DA408FD0-A197-4F56-8A31-B27B42D3B96E}" destId="{CC4443B8-2116-44FE-A2CE-71F8464B3FDA}" srcOrd="6" destOrd="0" presId="urn:microsoft.com/office/officeart/2005/8/layout/hChevron3"/>
    <dgm:cxn modelId="{C7581582-AD9C-4179-9F20-881079918918}" type="presParOf" srcId="{DA408FD0-A197-4F56-8A31-B27B42D3B96E}" destId="{47D20AE7-F788-4D9F-8BE9-4D59375E620D}" srcOrd="7" destOrd="0" presId="urn:microsoft.com/office/officeart/2005/8/layout/hChevron3"/>
    <dgm:cxn modelId="{0EF7CB71-15D8-4392-952E-8B8167395491}" type="presParOf" srcId="{DA408FD0-A197-4F56-8A31-B27B42D3B96E}" destId="{47CE6F64-414E-4E2F-9AC4-42EF00EB8209}" srcOrd="8" destOrd="0" presId="urn:microsoft.com/office/officeart/2005/8/layout/hChevron3"/>
    <dgm:cxn modelId="{0BA7CE67-F1E3-49AC-8D9B-72AE04C371C5}" type="presParOf" srcId="{DA408FD0-A197-4F56-8A31-B27B42D3B96E}" destId="{965A2777-97BA-43C4-B9B5-D52465556D76}" srcOrd="9" destOrd="0" presId="urn:microsoft.com/office/officeart/2005/8/layout/hChevron3"/>
    <dgm:cxn modelId="{9AEDF851-3EF2-4D08-9A0C-6C1093F0BAAE}" type="presParOf" srcId="{DA408FD0-A197-4F56-8A31-B27B42D3B96E}" destId="{5C7BCB35-3DB3-42CA-84D5-621EB61ED571}" srcOrd="10" destOrd="0" presId="urn:microsoft.com/office/officeart/2005/8/layout/hChevron3"/>
    <dgm:cxn modelId="{926F476D-F694-4564-99CC-5DB3E75E7E1A}" type="presParOf" srcId="{DA408FD0-A197-4F56-8A31-B27B42D3B96E}" destId="{E468C6A6-CAC0-410E-BF13-4C4BA0B92106}" srcOrd="11" destOrd="0" presId="urn:microsoft.com/office/officeart/2005/8/layout/hChevron3"/>
    <dgm:cxn modelId="{85164743-9517-4394-AA1B-77E1A76C9836}" type="presParOf" srcId="{DA408FD0-A197-4F56-8A31-B27B42D3B96E}" destId="{E88DBE4B-A2C5-4251-B72B-5D93D69A3035}"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62EB2F41-0314-4FEB-9170-B6570B6AF429}" type="doc">
      <dgm:prSet loTypeId="urn:microsoft.com/office/officeart/2005/8/layout/hChevron3" loCatId="process" qsTypeId="urn:microsoft.com/office/officeart/2005/8/quickstyle/simple1" qsCatId="simple" csTypeId="urn:microsoft.com/office/officeart/2005/8/colors/accent1_2" csCatId="accent1" phldr="1"/>
      <dgm:spPr/>
    </dgm:pt>
    <dgm:pt modelId="{31271FE6-51C9-4EE9-B4C5-0892BB3BBA54}">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19</a:t>
          </a:r>
        </a:p>
      </dgm:t>
    </dgm:pt>
    <dgm:pt modelId="{63A67E80-291C-4316-A692-F63B20C001EF}" type="parTrans" cxnId="{3B7C8F78-F42B-493D-B212-2224C8C1BA1D}">
      <dgm:prSet/>
      <dgm:spPr/>
      <dgm:t>
        <a:bodyPr/>
        <a:lstStyle/>
        <a:p>
          <a:endParaRPr lang="en-US"/>
        </a:p>
      </dgm:t>
    </dgm:pt>
    <dgm:pt modelId="{00D54ECB-B9CC-4330-A5B2-5FE9AC0941B1}" type="sibTrans" cxnId="{3B7C8F78-F42B-493D-B212-2224C8C1BA1D}">
      <dgm:prSet/>
      <dgm:spPr/>
      <dgm:t>
        <a:bodyPr/>
        <a:lstStyle/>
        <a:p>
          <a:endParaRPr lang="en-US"/>
        </a:p>
      </dgm:t>
    </dgm:pt>
    <dgm:pt modelId="{6140DE76-6B9B-4EDD-88D4-DC6724420BB6}">
      <dgm:prSet phldrT="[Tex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Summary</a:t>
          </a:r>
        </a:p>
      </dgm:t>
    </dgm:pt>
    <dgm:pt modelId="{37B96519-EFBF-43C5-A6BE-609EB440DA4B}" type="parTrans" cxnId="{B1340E80-CA4B-43C9-A00A-9A610C0A33DA}">
      <dgm:prSet/>
      <dgm:spPr/>
      <dgm:t>
        <a:bodyPr/>
        <a:lstStyle/>
        <a:p>
          <a:endParaRPr lang="en-US"/>
        </a:p>
      </dgm:t>
    </dgm:pt>
    <dgm:pt modelId="{3406D63D-66A4-4C8D-BACF-6CD750609BAA}" type="sibTrans" cxnId="{B1340E80-CA4B-43C9-A00A-9A610C0A33DA}">
      <dgm:prSet/>
      <dgm:spPr/>
      <dgm:t>
        <a:bodyPr/>
        <a:lstStyle/>
        <a:p>
          <a:endParaRPr lang="en-US"/>
        </a:p>
      </dgm:t>
    </dgm:pt>
    <dgm:pt modelId="{EC00FC51-1064-4A52-BFF5-F20FB9219D1A}">
      <dgm:prSet phldrT="[Tex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Background</a:t>
          </a:r>
        </a:p>
      </dgm:t>
    </dgm:pt>
    <dgm:pt modelId="{C2A47AD6-B5C2-4952-B2BF-057D68AA4AC2}" type="parTrans" cxnId="{28867814-5E15-4E2F-9C52-5C885D527D58}">
      <dgm:prSet/>
      <dgm:spPr/>
      <dgm:t>
        <a:bodyPr/>
        <a:lstStyle/>
        <a:p>
          <a:endParaRPr lang="en-US"/>
        </a:p>
      </dgm:t>
    </dgm:pt>
    <dgm:pt modelId="{729082CE-7433-44BD-A0A1-8299B54C2DDF}" type="sibTrans" cxnId="{28867814-5E15-4E2F-9C52-5C885D527D58}">
      <dgm:prSet/>
      <dgm:spPr/>
      <dgm:t>
        <a:bodyPr/>
        <a:lstStyle/>
        <a:p>
          <a:endParaRPr lang="en-US"/>
        </a:p>
      </dgm:t>
    </dgm:pt>
    <dgm:pt modelId="{25698CED-C0C6-4F54-BA25-3049D40F2A7C}">
      <dgm:prSe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REMIX</a:t>
          </a:r>
        </a:p>
      </dgm:t>
    </dgm:pt>
    <dgm:pt modelId="{237FF383-16CD-407A-8F5D-E27A4074065B}" type="parTrans" cxnId="{5F846D87-B8E8-4EAB-B660-0F2707F7F1B8}">
      <dgm:prSet/>
      <dgm:spPr/>
      <dgm:t>
        <a:bodyPr/>
        <a:lstStyle/>
        <a:p>
          <a:endParaRPr lang="en-US"/>
        </a:p>
      </dgm:t>
    </dgm:pt>
    <dgm:pt modelId="{89894C24-FC82-4649-8883-4DB4E9F3FB1D}" type="sibTrans" cxnId="{5F846D87-B8E8-4EAB-B660-0F2707F7F1B8}">
      <dgm:prSet/>
      <dgm:spPr/>
      <dgm:t>
        <a:bodyPr/>
        <a:lstStyle/>
        <a:p>
          <a:endParaRPr lang="en-US"/>
        </a:p>
      </dgm:t>
    </dgm:pt>
    <dgm:pt modelId="{8BA97E6D-0189-4FDC-BF5A-25482D634AF8}">
      <dgm:prSe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Detection</a:t>
          </a:r>
        </a:p>
      </dgm:t>
    </dgm:pt>
    <dgm:pt modelId="{43D959C2-DB2A-47AD-9AB5-2CB9CE7D11B0}" type="parTrans" cxnId="{419E6328-9F8A-47ED-8BB7-C2137BFEC6E3}">
      <dgm:prSet/>
      <dgm:spPr/>
      <dgm:t>
        <a:bodyPr/>
        <a:lstStyle/>
        <a:p>
          <a:endParaRPr lang="en-US"/>
        </a:p>
      </dgm:t>
    </dgm:pt>
    <dgm:pt modelId="{1FF16516-DF01-41AC-8854-2BBDC8340DB9}" type="sibTrans" cxnId="{419E6328-9F8A-47ED-8BB7-C2137BFEC6E3}">
      <dgm:prSet/>
      <dgm:spPr/>
      <dgm:t>
        <a:bodyPr/>
        <a:lstStyle/>
        <a:p>
          <a:endParaRPr lang="en-US"/>
        </a:p>
      </dgm:t>
    </dgm:pt>
    <dgm:pt modelId="{F7992733-D26F-4BB8-B4AA-BB555D59C65E}">
      <dgm:prSe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Repair</a:t>
          </a:r>
        </a:p>
      </dgm:t>
    </dgm:pt>
    <dgm:pt modelId="{1E08CD19-4463-4BA1-83E4-1757D1794393}" type="parTrans" cxnId="{6F60355B-018A-416F-8B1F-45F01B91BF75}">
      <dgm:prSet/>
      <dgm:spPr/>
      <dgm:t>
        <a:bodyPr/>
        <a:lstStyle/>
        <a:p>
          <a:endParaRPr lang="en-US"/>
        </a:p>
      </dgm:t>
    </dgm:pt>
    <dgm:pt modelId="{3E256418-CF04-4EF2-916F-B7B92DBDE9C1}" type="sibTrans" cxnId="{6F60355B-018A-416F-8B1F-45F01B91BF75}">
      <dgm:prSet/>
      <dgm:spPr/>
      <dgm:t>
        <a:bodyPr/>
        <a:lstStyle/>
        <a:p>
          <a:endParaRPr lang="en-US"/>
        </a:p>
      </dgm:t>
    </dgm:pt>
    <dgm:pt modelId="{13B3FFC6-2AB9-48B6-8812-84FAE37AE0F5}">
      <dgm:prSet/>
      <dgm:spPr>
        <a:gradFill flip="none" rotWithShape="0">
          <a:gsLst>
            <a:gs pos="0">
              <a:srgbClr val="5B9BD5"/>
            </a:gs>
            <a:gs pos="10000">
              <a:srgbClr val="5B9BD5"/>
            </a:gs>
            <a:gs pos="60000">
              <a:srgbClr val="A5A5A5"/>
            </a:gs>
            <a:gs pos="100000">
              <a:srgbClr val="A5A5A5"/>
            </a:gs>
          </a:gsLst>
          <a:lin ang="0" scaled="1"/>
          <a:tileRect/>
        </a:gradFill>
      </dgm:spPr>
      <dgm:t>
        <a:bodyPr/>
        <a:lstStyle/>
        <a:p>
          <a:r>
            <a:rPr lang="en-US"/>
            <a:t>Performance</a:t>
          </a:r>
        </a:p>
      </dgm:t>
    </dgm:pt>
    <dgm:pt modelId="{D473E66F-1B4C-48C2-9379-E2CFEF06185E}" type="parTrans" cxnId="{ACE0EA6C-7FAE-4085-8890-E9667698D7F5}">
      <dgm:prSet/>
      <dgm:spPr/>
      <dgm:t>
        <a:bodyPr/>
        <a:lstStyle/>
        <a:p>
          <a:endParaRPr lang="en-US"/>
        </a:p>
      </dgm:t>
    </dgm:pt>
    <dgm:pt modelId="{6F7CC1FD-10D4-4524-A7B9-D795523AFCE8}" type="sibTrans" cxnId="{ACE0EA6C-7FAE-4085-8890-E9667698D7F5}">
      <dgm:prSet/>
      <dgm:spPr/>
      <dgm:t>
        <a:bodyPr/>
        <a:lstStyle/>
        <a:p>
          <a:endParaRPr lang="en-US"/>
        </a:p>
      </dgm:t>
    </dgm:pt>
    <dgm:pt modelId="{B7CE6CB1-9D6B-4170-94DB-568A713206A3}" type="pres">
      <dgm:prSet presAssocID="{62EB2F41-0314-4FEB-9170-B6570B6AF429}" presName="Name0" presStyleCnt="0">
        <dgm:presLayoutVars>
          <dgm:dir/>
          <dgm:resizeHandles val="exact"/>
        </dgm:presLayoutVars>
      </dgm:prSet>
      <dgm:spPr/>
    </dgm:pt>
    <dgm:pt modelId="{053728C4-C3AC-43A8-827C-FF82CD6FCECD}" type="pres">
      <dgm:prSet presAssocID="{31271FE6-51C9-4EE9-B4C5-0892BB3BBA54}" presName="parTxOnly" presStyleLbl="node1" presStyleIdx="0" presStyleCnt="7" custScaleX="51316" custScaleY="49421">
        <dgm:presLayoutVars>
          <dgm:bulletEnabled val="1"/>
        </dgm:presLayoutVars>
      </dgm:prSet>
      <dgm:spPr/>
    </dgm:pt>
    <dgm:pt modelId="{CBDA86D5-D058-4127-83ED-94DA53ADEC0E}" type="pres">
      <dgm:prSet presAssocID="{00D54ECB-B9CC-4330-A5B2-5FE9AC0941B1}" presName="parSpace" presStyleCnt="0"/>
      <dgm:spPr/>
    </dgm:pt>
    <dgm:pt modelId="{60307870-A4F1-4727-BB00-F66F8615700C}" type="pres">
      <dgm:prSet presAssocID="{6140DE76-6B9B-4EDD-88D4-DC6724420BB6}" presName="parTxOnly" presStyleLbl="node1" presStyleIdx="1" presStyleCnt="7">
        <dgm:presLayoutVars>
          <dgm:bulletEnabled val="1"/>
        </dgm:presLayoutVars>
      </dgm:prSet>
      <dgm:spPr/>
    </dgm:pt>
    <dgm:pt modelId="{D23A9547-EF9D-4EF4-8C04-014D32958781}" type="pres">
      <dgm:prSet presAssocID="{3406D63D-66A4-4C8D-BACF-6CD750609BAA}" presName="parSpace" presStyleCnt="0"/>
      <dgm:spPr/>
    </dgm:pt>
    <dgm:pt modelId="{95220DE8-7321-44F9-8B21-28882EF8F279}" type="pres">
      <dgm:prSet presAssocID="{EC00FC51-1064-4A52-BFF5-F20FB9219D1A}" presName="parTxOnly" presStyleLbl="node1" presStyleIdx="2" presStyleCnt="7">
        <dgm:presLayoutVars>
          <dgm:bulletEnabled val="1"/>
        </dgm:presLayoutVars>
      </dgm:prSet>
      <dgm:spPr/>
    </dgm:pt>
    <dgm:pt modelId="{75A99743-9B89-43D6-A86A-F2A54E10F33C}" type="pres">
      <dgm:prSet presAssocID="{729082CE-7433-44BD-A0A1-8299B54C2DDF}" presName="parSpace" presStyleCnt="0"/>
      <dgm:spPr/>
    </dgm:pt>
    <dgm:pt modelId="{90DC727D-CE93-4327-96F5-A356A27DCB82}" type="pres">
      <dgm:prSet presAssocID="{25698CED-C0C6-4F54-BA25-3049D40F2A7C}" presName="parTxOnly" presStyleLbl="node1" presStyleIdx="3" presStyleCnt="7">
        <dgm:presLayoutVars>
          <dgm:bulletEnabled val="1"/>
        </dgm:presLayoutVars>
      </dgm:prSet>
      <dgm:spPr/>
    </dgm:pt>
    <dgm:pt modelId="{EE8CA4EF-374B-4DDD-9513-68583BD520FA}" type="pres">
      <dgm:prSet presAssocID="{89894C24-FC82-4649-8883-4DB4E9F3FB1D}" presName="parSpace" presStyleCnt="0"/>
      <dgm:spPr/>
    </dgm:pt>
    <dgm:pt modelId="{43AC8B1D-F1C6-4AC4-ACE1-7C3B55ADADF6}" type="pres">
      <dgm:prSet presAssocID="{8BA97E6D-0189-4FDC-BF5A-25482D634AF8}" presName="parTxOnly" presStyleLbl="node1" presStyleIdx="4" presStyleCnt="7">
        <dgm:presLayoutVars>
          <dgm:bulletEnabled val="1"/>
        </dgm:presLayoutVars>
      </dgm:prSet>
      <dgm:spPr/>
    </dgm:pt>
    <dgm:pt modelId="{9A3C30E0-4A89-4E58-B05A-E7C3795962FC}" type="pres">
      <dgm:prSet presAssocID="{1FF16516-DF01-41AC-8854-2BBDC8340DB9}" presName="parSpace" presStyleCnt="0"/>
      <dgm:spPr/>
    </dgm:pt>
    <dgm:pt modelId="{697C04C1-4D67-41BE-813C-D41902549C2A}" type="pres">
      <dgm:prSet presAssocID="{F7992733-D26F-4BB8-B4AA-BB555D59C65E}" presName="parTxOnly" presStyleLbl="node1" presStyleIdx="5" presStyleCnt="7">
        <dgm:presLayoutVars>
          <dgm:bulletEnabled val="1"/>
        </dgm:presLayoutVars>
      </dgm:prSet>
      <dgm:spPr/>
    </dgm:pt>
    <dgm:pt modelId="{EC129F75-62FF-4997-9F78-FC86AFC41D72}" type="pres">
      <dgm:prSet presAssocID="{3E256418-CF04-4EF2-916F-B7B92DBDE9C1}" presName="parSpace" presStyleCnt="0"/>
      <dgm:spPr/>
    </dgm:pt>
    <dgm:pt modelId="{9D5EAB9B-CF0E-412F-97B3-EF9566C9EB54}" type="pres">
      <dgm:prSet presAssocID="{13B3FFC6-2AB9-48B6-8812-84FAE37AE0F5}" presName="parTxOnly" presStyleLbl="node1" presStyleIdx="6" presStyleCnt="7">
        <dgm:presLayoutVars>
          <dgm:bulletEnabled val="1"/>
        </dgm:presLayoutVars>
      </dgm:prSet>
      <dgm:spPr/>
    </dgm:pt>
  </dgm:ptLst>
  <dgm:cxnLst>
    <dgm:cxn modelId="{7F4445C2-C357-4B40-818F-659361507A37}" type="presOf" srcId="{8BA97E6D-0189-4FDC-BF5A-25482D634AF8}" destId="{43AC8B1D-F1C6-4AC4-ACE1-7C3B55ADADF6}" srcOrd="0" destOrd="0" presId="urn:microsoft.com/office/officeart/2005/8/layout/hChevron3"/>
    <dgm:cxn modelId="{B1340E80-CA4B-43C9-A00A-9A610C0A33DA}" srcId="{62EB2F41-0314-4FEB-9170-B6570B6AF429}" destId="{6140DE76-6B9B-4EDD-88D4-DC6724420BB6}" srcOrd="1" destOrd="0" parTransId="{37B96519-EFBF-43C5-A6BE-609EB440DA4B}" sibTransId="{3406D63D-66A4-4C8D-BACF-6CD750609BAA}"/>
    <dgm:cxn modelId="{347E4FD9-03F8-4D41-BD57-B8E6EE96B3E7}" type="presOf" srcId="{31271FE6-51C9-4EE9-B4C5-0892BB3BBA54}" destId="{053728C4-C3AC-43A8-827C-FF82CD6FCECD}" srcOrd="0" destOrd="0" presId="urn:microsoft.com/office/officeart/2005/8/layout/hChevron3"/>
    <dgm:cxn modelId="{ACE0EA6C-7FAE-4085-8890-E9667698D7F5}" srcId="{62EB2F41-0314-4FEB-9170-B6570B6AF429}" destId="{13B3FFC6-2AB9-48B6-8812-84FAE37AE0F5}" srcOrd="6" destOrd="0" parTransId="{D473E66F-1B4C-48C2-9379-E2CFEF06185E}" sibTransId="{6F7CC1FD-10D4-4524-A7B9-D795523AFCE8}"/>
    <dgm:cxn modelId="{A8C84D4C-83F6-48E9-89E8-4175B23F188B}" type="presOf" srcId="{EC00FC51-1064-4A52-BFF5-F20FB9219D1A}" destId="{95220DE8-7321-44F9-8B21-28882EF8F279}" srcOrd="0" destOrd="0" presId="urn:microsoft.com/office/officeart/2005/8/layout/hChevron3"/>
    <dgm:cxn modelId="{17524466-19EE-4A69-9230-28CE27C9519B}" type="presOf" srcId="{25698CED-C0C6-4F54-BA25-3049D40F2A7C}" destId="{90DC727D-CE93-4327-96F5-A356A27DCB82}" srcOrd="0" destOrd="0" presId="urn:microsoft.com/office/officeart/2005/8/layout/hChevron3"/>
    <dgm:cxn modelId="{29CEE41C-4806-4002-9B23-BB3F69109662}" type="presOf" srcId="{6140DE76-6B9B-4EDD-88D4-DC6724420BB6}" destId="{60307870-A4F1-4727-BB00-F66F8615700C}" srcOrd="0" destOrd="0" presId="urn:microsoft.com/office/officeart/2005/8/layout/hChevron3"/>
    <dgm:cxn modelId="{36881B36-CA31-4B91-96D2-3DAA2A104FA3}" type="presOf" srcId="{F7992733-D26F-4BB8-B4AA-BB555D59C65E}" destId="{697C04C1-4D67-41BE-813C-D41902549C2A}" srcOrd="0" destOrd="0" presId="urn:microsoft.com/office/officeart/2005/8/layout/hChevron3"/>
    <dgm:cxn modelId="{C4F98DED-ACD0-4177-921C-8D302DB1E6B9}" type="presOf" srcId="{62EB2F41-0314-4FEB-9170-B6570B6AF429}" destId="{B7CE6CB1-9D6B-4170-94DB-568A713206A3}" srcOrd="0" destOrd="0" presId="urn:microsoft.com/office/officeart/2005/8/layout/hChevron3"/>
    <dgm:cxn modelId="{5F846D87-B8E8-4EAB-B660-0F2707F7F1B8}" srcId="{62EB2F41-0314-4FEB-9170-B6570B6AF429}" destId="{25698CED-C0C6-4F54-BA25-3049D40F2A7C}" srcOrd="3" destOrd="0" parTransId="{237FF383-16CD-407A-8F5D-E27A4074065B}" sibTransId="{89894C24-FC82-4649-8883-4DB4E9F3FB1D}"/>
    <dgm:cxn modelId="{3B7C8F78-F42B-493D-B212-2224C8C1BA1D}" srcId="{62EB2F41-0314-4FEB-9170-B6570B6AF429}" destId="{31271FE6-51C9-4EE9-B4C5-0892BB3BBA54}" srcOrd="0" destOrd="0" parTransId="{63A67E80-291C-4316-A692-F63B20C001EF}" sibTransId="{00D54ECB-B9CC-4330-A5B2-5FE9AC0941B1}"/>
    <dgm:cxn modelId="{06EDDD35-E892-4EC8-A23F-136C89473E56}" type="presOf" srcId="{13B3FFC6-2AB9-48B6-8812-84FAE37AE0F5}" destId="{9D5EAB9B-CF0E-412F-97B3-EF9566C9EB54}" srcOrd="0" destOrd="0" presId="urn:microsoft.com/office/officeart/2005/8/layout/hChevron3"/>
    <dgm:cxn modelId="{28867814-5E15-4E2F-9C52-5C885D527D58}" srcId="{62EB2F41-0314-4FEB-9170-B6570B6AF429}" destId="{EC00FC51-1064-4A52-BFF5-F20FB9219D1A}" srcOrd="2" destOrd="0" parTransId="{C2A47AD6-B5C2-4952-B2BF-057D68AA4AC2}" sibTransId="{729082CE-7433-44BD-A0A1-8299B54C2DDF}"/>
    <dgm:cxn modelId="{419E6328-9F8A-47ED-8BB7-C2137BFEC6E3}" srcId="{62EB2F41-0314-4FEB-9170-B6570B6AF429}" destId="{8BA97E6D-0189-4FDC-BF5A-25482D634AF8}" srcOrd="4" destOrd="0" parTransId="{43D959C2-DB2A-47AD-9AB5-2CB9CE7D11B0}" sibTransId="{1FF16516-DF01-41AC-8854-2BBDC8340DB9}"/>
    <dgm:cxn modelId="{6F60355B-018A-416F-8B1F-45F01B91BF75}" srcId="{62EB2F41-0314-4FEB-9170-B6570B6AF429}" destId="{F7992733-D26F-4BB8-B4AA-BB555D59C65E}" srcOrd="5" destOrd="0" parTransId="{1E08CD19-4463-4BA1-83E4-1757D1794393}" sibTransId="{3E256418-CF04-4EF2-916F-B7B92DBDE9C1}"/>
    <dgm:cxn modelId="{428B4287-3CCF-4A79-98B1-EF1848426F40}" type="presParOf" srcId="{B7CE6CB1-9D6B-4170-94DB-568A713206A3}" destId="{053728C4-C3AC-43A8-827C-FF82CD6FCECD}" srcOrd="0" destOrd="0" presId="urn:microsoft.com/office/officeart/2005/8/layout/hChevron3"/>
    <dgm:cxn modelId="{0641ADBE-ACFC-4F72-B95B-6DEA1FA9FCA8}" type="presParOf" srcId="{B7CE6CB1-9D6B-4170-94DB-568A713206A3}" destId="{CBDA86D5-D058-4127-83ED-94DA53ADEC0E}" srcOrd="1" destOrd="0" presId="urn:microsoft.com/office/officeart/2005/8/layout/hChevron3"/>
    <dgm:cxn modelId="{6C97FC0B-686A-412A-867D-EA04ABEBEDA1}" type="presParOf" srcId="{B7CE6CB1-9D6B-4170-94DB-568A713206A3}" destId="{60307870-A4F1-4727-BB00-F66F8615700C}" srcOrd="2" destOrd="0" presId="urn:microsoft.com/office/officeart/2005/8/layout/hChevron3"/>
    <dgm:cxn modelId="{F3067106-F746-4B05-8356-937722084CEC}" type="presParOf" srcId="{B7CE6CB1-9D6B-4170-94DB-568A713206A3}" destId="{D23A9547-EF9D-4EF4-8C04-014D32958781}" srcOrd="3" destOrd="0" presId="urn:microsoft.com/office/officeart/2005/8/layout/hChevron3"/>
    <dgm:cxn modelId="{CCECDDE6-A60B-487E-97F5-2647ADA89222}" type="presParOf" srcId="{B7CE6CB1-9D6B-4170-94DB-568A713206A3}" destId="{95220DE8-7321-44F9-8B21-28882EF8F279}" srcOrd="4" destOrd="0" presId="urn:microsoft.com/office/officeart/2005/8/layout/hChevron3"/>
    <dgm:cxn modelId="{72A70F68-E383-402A-8E68-1544CFE98FF7}" type="presParOf" srcId="{B7CE6CB1-9D6B-4170-94DB-568A713206A3}" destId="{75A99743-9B89-43D6-A86A-F2A54E10F33C}" srcOrd="5" destOrd="0" presId="urn:microsoft.com/office/officeart/2005/8/layout/hChevron3"/>
    <dgm:cxn modelId="{0DD9639E-573A-45DB-8B1F-F35564FC7A9B}" type="presParOf" srcId="{B7CE6CB1-9D6B-4170-94DB-568A713206A3}" destId="{90DC727D-CE93-4327-96F5-A356A27DCB82}" srcOrd="6" destOrd="0" presId="urn:microsoft.com/office/officeart/2005/8/layout/hChevron3"/>
    <dgm:cxn modelId="{D93B2519-6CAD-40FE-AC5C-6BA8660A2174}" type="presParOf" srcId="{B7CE6CB1-9D6B-4170-94DB-568A713206A3}" destId="{EE8CA4EF-374B-4DDD-9513-68583BD520FA}" srcOrd="7" destOrd="0" presId="urn:microsoft.com/office/officeart/2005/8/layout/hChevron3"/>
    <dgm:cxn modelId="{7DBA58DB-65F5-42F7-B5CA-C90FD8E4174C}" type="presParOf" srcId="{B7CE6CB1-9D6B-4170-94DB-568A713206A3}" destId="{43AC8B1D-F1C6-4AC4-ACE1-7C3B55ADADF6}" srcOrd="8" destOrd="0" presId="urn:microsoft.com/office/officeart/2005/8/layout/hChevron3"/>
    <dgm:cxn modelId="{60E0308C-43A1-48A7-900A-F825FDF22E8F}" type="presParOf" srcId="{B7CE6CB1-9D6B-4170-94DB-568A713206A3}" destId="{9A3C30E0-4A89-4E58-B05A-E7C3795962FC}" srcOrd="9" destOrd="0" presId="urn:microsoft.com/office/officeart/2005/8/layout/hChevron3"/>
    <dgm:cxn modelId="{C75418EE-49A7-417A-B255-D598382DEC53}" type="presParOf" srcId="{B7CE6CB1-9D6B-4170-94DB-568A713206A3}" destId="{697C04C1-4D67-41BE-813C-D41902549C2A}" srcOrd="10" destOrd="0" presId="urn:microsoft.com/office/officeart/2005/8/layout/hChevron3"/>
    <dgm:cxn modelId="{323BB665-C52F-431E-8BDD-48B4ECF07A94}" type="presParOf" srcId="{B7CE6CB1-9D6B-4170-94DB-568A713206A3}" destId="{EC129F75-62FF-4997-9F78-FC86AFC41D72}" srcOrd="11" destOrd="0" presId="urn:microsoft.com/office/officeart/2005/8/layout/hChevron3"/>
    <dgm:cxn modelId="{140B1131-93C3-4CB6-AFF5-7F43FD566A23}" type="presParOf" srcId="{B7CE6CB1-9D6B-4170-94DB-568A713206A3}" destId="{9D5EAB9B-CF0E-412F-97B3-EF9566C9EB54}"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3A29DDE2-0C32-4392-B4BF-8DADBBBF5C78}" type="doc">
      <dgm:prSet loTypeId="urn:microsoft.com/office/officeart/2005/8/layout/hChevron3" loCatId="process" qsTypeId="urn:microsoft.com/office/officeart/2005/8/quickstyle/simple1" qsCatId="simple" csTypeId="urn:microsoft.com/office/officeart/2005/8/colors/accent1_2" csCatId="accent1" phldr="1"/>
      <dgm:spPr/>
    </dgm:pt>
    <dgm:pt modelId="{00A2510D-86EB-4577-A4CF-8F25708D5213}">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20</a:t>
          </a:r>
        </a:p>
      </dgm:t>
    </dgm:pt>
    <dgm:pt modelId="{E1CDFCE4-FADB-415F-B2AE-AF98E03994E5}" type="parTrans" cxnId="{5A3AE82F-2283-4FC3-80C3-F0E2350A32FE}">
      <dgm:prSet/>
      <dgm:spPr/>
    </dgm:pt>
    <dgm:pt modelId="{25336330-F710-45E8-9403-828F2671162C}" type="sibTrans" cxnId="{5A3AE82F-2283-4FC3-80C3-F0E2350A32FE}">
      <dgm:prSet/>
      <dgm:spPr/>
    </dgm:pt>
    <dgm:pt modelId="{E4F69702-28C8-4E8D-923D-FBB634D33287}">
      <dgm:prSet phldrT="[Tex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Summary</a:t>
          </a:r>
        </a:p>
      </dgm:t>
    </dgm:pt>
    <dgm:pt modelId="{E84C7271-E9D1-4BFE-B07C-9936A597045E}" type="parTrans" cxnId="{B511E32D-0716-431E-B76E-750A1CE6CC62}">
      <dgm:prSet/>
      <dgm:spPr/>
    </dgm:pt>
    <dgm:pt modelId="{50D2E8CC-994F-43AE-8A11-F1CD199DDA7A}" type="sibTrans" cxnId="{B511E32D-0716-431E-B76E-750A1CE6CC62}">
      <dgm:prSet/>
      <dgm:spPr/>
    </dgm:pt>
    <dgm:pt modelId="{15498D7C-4F49-4661-B5C4-6D6EA084F4D9}">
      <dgm:prSet phldrT="[Tex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Background</a:t>
          </a:r>
        </a:p>
      </dgm:t>
    </dgm:pt>
    <dgm:pt modelId="{9CA9ACCD-6202-47D9-9809-575D49EDD578}" type="parTrans" cxnId="{B9B0CA8D-04A3-4089-AFF8-A8323FFD2A1C}">
      <dgm:prSet/>
      <dgm:spPr/>
    </dgm:pt>
    <dgm:pt modelId="{5F7099A9-56F7-415C-8D6D-5227734977D1}" type="sibTrans" cxnId="{B9B0CA8D-04A3-4089-AFF8-A8323FFD2A1C}">
      <dgm:prSet/>
      <dgm:spPr/>
    </dgm:pt>
    <dgm:pt modelId="{77E94788-9299-47EF-817F-0C85D429ABDD}">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REMIX</a:t>
          </a:r>
        </a:p>
      </dgm:t>
    </dgm:pt>
    <dgm:pt modelId="{A6B2633F-3B56-4006-B28C-586E46F483A2}" type="parTrans" cxnId="{CEF0CFF0-A763-4015-AF9D-B1DCAF3B4043}">
      <dgm:prSet/>
      <dgm:spPr/>
    </dgm:pt>
    <dgm:pt modelId="{8D1CED64-3615-4155-9B8D-8A76090BF70A}" type="sibTrans" cxnId="{CEF0CFF0-A763-4015-AF9D-B1DCAF3B4043}">
      <dgm:prSet/>
      <dgm:spPr/>
    </dgm:pt>
    <dgm:pt modelId="{0673AE08-FC2C-438F-8B37-E438B5810F52}">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Detection</a:t>
          </a:r>
        </a:p>
      </dgm:t>
    </dgm:pt>
    <dgm:pt modelId="{4D8639D1-CB23-4AEA-935B-F2E951929529}" type="parTrans" cxnId="{613E97CE-C2CE-40B7-85F1-2CFDB079F490}">
      <dgm:prSet/>
      <dgm:spPr/>
    </dgm:pt>
    <dgm:pt modelId="{2FDB06B7-1DE0-45D2-BE67-D8D9006427D3}" type="sibTrans" cxnId="{613E97CE-C2CE-40B7-85F1-2CFDB079F490}">
      <dgm:prSet/>
      <dgm:spPr/>
    </dgm:pt>
    <dgm:pt modelId="{D1FF086B-3BDC-4FEF-B689-656F1CA3F72E}">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Repair</a:t>
          </a:r>
        </a:p>
      </dgm:t>
    </dgm:pt>
    <dgm:pt modelId="{31516A6E-7EC8-4000-BC2B-E8169D195B80}" type="parTrans" cxnId="{FAD6DA82-B6E2-4C5D-8505-69C505DA37FD}">
      <dgm:prSet/>
      <dgm:spPr/>
    </dgm:pt>
    <dgm:pt modelId="{7029FC21-A9D0-45B0-B34E-A07FEF8E730D}" type="sibTrans" cxnId="{FAD6DA82-B6E2-4C5D-8505-69C505DA37FD}">
      <dgm:prSet/>
      <dgm:spPr/>
    </dgm:pt>
    <dgm:pt modelId="{321AD459-A4E8-48CF-BC95-5B88CBD60749}">
      <dgm:prSet/>
      <dgm:spPr>
        <a:gradFill flip="none" rotWithShape="0">
          <a:gsLst>
            <a:gs pos="0">
              <a:srgbClr val="5B9BD5"/>
            </a:gs>
            <a:gs pos="20000">
              <a:srgbClr val="5B9BD5"/>
            </a:gs>
            <a:gs pos="60000">
              <a:srgbClr val="A5A5A5"/>
            </a:gs>
            <a:gs pos="100000">
              <a:srgbClr val="A5A5A5"/>
            </a:gs>
          </a:gsLst>
          <a:lin ang="0" scaled="1"/>
          <a:tileRect/>
        </a:gradFill>
      </dgm:spPr>
      <dgm:t>
        <a:bodyPr/>
        <a:lstStyle/>
        <a:p>
          <a:r>
            <a:rPr lang="en-US"/>
            <a:t>Performance</a:t>
          </a:r>
        </a:p>
      </dgm:t>
    </dgm:pt>
    <dgm:pt modelId="{FF508966-4427-4F2B-9F86-4FFC85324DF1}" type="parTrans" cxnId="{B035FB4F-186E-4728-8637-F90106D904AE}">
      <dgm:prSet/>
      <dgm:spPr/>
    </dgm:pt>
    <dgm:pt modelId="{850DE81B-81AB-489D-86A6-79D13600ADB5}" type="sibTrans" cxnId="{B035FB4F-186E-4728-8637-F90106D904AE}">
      <dgm:prSet/>
      <dgm:spPr/>
    </dgm:pt>
    <dgm:pt modelId="{7247227F-81BD-44CF-8268-D227E88BB7EB}" type="pres">
      <dgm:prSet presAssocID="{3A29DDE2-0C32-4392-B4BF-8DADBBBF5C78}" presName="Name0" presStyleCnt="0">
        <dgm:presLayoutVars>
          <dgm:dir/>
          <dgm:resizeHandles val="exact"/>
        </dgm:presLayoutVars>
      </dgm:prSet>
      <dgm:spPr/>
    </dgm:pt>
    <dgm:pt modelId="{024D296F-C2A9-485D-B8A7-6016C8142B12}" type="pres">
      <dgm:prSet presAssocID="{00A2510D-86EB-4577-A4CF-8F25708D5213}" presName="parTxOnly" presStyleLbl="node1" presStyleIdx="0" presStyleCnt="7" custScaleX="51316" custScaleY="49421">
        <dgm:presLayoutVars>
          <dgm:bulletEnabled val="1"/>
        </dgm:presLayoutVars>
      </dgm:prSet>
      <dgm:spPr/>
    </dgm:pt>
    <dgm:pt modelId="{071F8F2E-4AFA-4665-ACE1-A7B1F39F1D46}" type="pres">
      <dgm:prSet presAssocID="{25336330-F710-45E8-9403-828F2671162C}" presName="parSpace" presStyleCnt="0"/>
      <dgm:spPr/>
    </dgm:pt>
    <dgm:pt modelId="{61620881-3B6F-45C4-8B5F-5D403BBE7488}" type="pres">
      <dgm:prSet presAssocID="{E4F69702-28C8-4E8D-923D-FBB634D33287}" presName="parTxOnly" presStyleLbl="node1" presStyleIdx="1" presStyleCnt="7">
        <dgm:presLayoutVars>
          <dgm:bulletEnabled val="1"/>
        </dgm:presLayoutVars>
      </dgm:prSet>
      <dgm:spPr/>
    </dgm:pt>
    <dgm:pt modelId="{3B47007A-2BAF-4DDA-B1FD-4FF84C72589F}" type="pres">
      <dgm:prSet presAssocID="{50D2E8CC-994F-43AE-8A11-F1CD199DDA7A}" presName="parSpace" presStyleCnt="0"/>
      <dgm:spPr/>
    </dgm:pt>
    <dgm:pt modelId="{A52688F6-F40A-4CA2-B4EE-96ED3BA8B75B}" type="pres">
      <dgm:prSet presAssocID="{15498D7C-4F49-4661-B5C4-6D6EA084F4D9}" presName="parTxOnly" presStyleLbl="node1" presStyleIdx="2" presStyleCnt="7">
        <dgm:presLayoutVars>
          <dgm:bulletEnabled val="1"/>
        </dgm:presLayoutVars>
      </dgm:prSet>
      <dgm:spPr/>
    </dgm:pt>
    <dgm:pt modelId="{01774871-F985-4D78-BB78-AEF67C05CB6B}" type="pres">
      <dgm:prSet presAssocID="{5F7099A9-56F7-415C-8D6D-5227734977D1}" presName="parSpace" presStyleCnt="0"/>
      <dgm:spPr/>
    </dgm:pt>
    <dgm:pt modelId="{9F44E2F8-5837-4180-9EDF-F74F5A9A32D4}" type="pres">
      <dgm:prSet presAssocID="{77E94788-9299-47EF-817F-0C85D429ABDD}" presName="parTxOnly" presStyleLbl="node1" presStyleIdx="3" presStyleCnt="7">
        <dgm:presLayoutVars>
          <dgm:bulletEnabled val="1"/>
        </dgm:presLayoutVars>
      </dgm:prSet>
      <dgm:spPr/>
    </dgm:pt>
    <dgm:pt modelId="{72B5E5A3-4ECE-413C-9941-DA9638451874}" type="pres">
      <dgm:prSet presAssocID="{8D1CED64-3615-4155-9B8D-8A76090BF70A}" presName="parSpace" presStyleCnt="0"/>
      <dgm:spPr/>
    </dgm:pt>
    <dgm:pt modelId="{6B06A9FA-3CA0-4A04-A6F2-A3950DE6DE0A}" type="pres">
      <dgm:prSet presAssocID="{0673AE08-FC2C-438F-8B37-E438B5810F52}" presName="parTxOnly" presStyleLbl="node1" presStyleIdx="4" presStyleCnt="7">
        <dgm:presLayoutVars>
          <dgm:bulletEnabled val="1"/>
        </dgm:presLayoutVars>
      </dgm:prSet>
      <dgm:spPr/>
    </dgm:pt>
    <dgm:pt modelId="{2D64C049-A51A-413B-ABC0-5304CE537A79}" type="pres">
      <dgm:prSet presAssocID="{2FDB06B7-1DE0-45D2-BE67-D8D9006427D3}" presName="parSpace" presStyleCnt="0"/>
      <dgm:spPr/>
    </dgm:pt>
    <dgm:pt modelId="{6BC2D288-23E4-495E-B64A-0A78A7375965}" type="pres">
      <dgm:prSet presAssocID="{D1FF086B-3BDC-4FEF-B689-656F1CA3F72E}" presName="parTxOnly" presStyleLbl="node1" presStyleIdx="5" presStyleCnt="7">
        <dgm:presLayoutVars>
          <dgm:bulletEnabled val="1"/>
        </dgm:presLayoutVars>
      </dgm:prSet>
      <dgm:spPr/>
    </dgm:pt>
    <dgm:pt modelId="{710D5351-2ADF-4CFF-8AA7-FF348555117A}" type="pres">
      <dgm:prSet presAssocID="{7029FC21-A9D0-45B0-B34E-A07FEF8E730D}" presName="parSpace" presStyleCnt="0"/>
      <dgm:spPr/>
    </dgm:pt>
    <dgm:pt modelId="{3102DD0B-F6B9-46B1-B7A2-BDC6396ACF07}" type="pres">
      <dgm:prSet presAssocID="{321AD459-A4E8-48CF-BC95-5B88CBD60749}" presName="parTxOnly" presStyleLbl="node1" presStyleIdx="6" presStyleCnt="7">
        <dgm:presLayoutVars>
          <dgm:bulletEnabled val="1"/>
        </dgm:presLayoutVars>
      </dgm:prSet>
      <dgm:spPr/>
    </dgm:pt>
  </dgm:ptLst>
  <dgm:cxnLst>
    <dgm:cxn modelId="{A3DB1E19-2DC5-4182-AE9F-B094AA45759B}" type="presOf" srcId="{321AD459-A4E8-48CF-BC95-5B88CBD60749}" destId="{3102DD0B-F6B9-46B1-B7A2-BDC6396ACF07}" srcOrd="0" destOrd="0" presId="urn:microsoft.com/office/officeart/2005/8/layout/hChevron3"/>
    <dgm:cxn modelId="{897DE577-A36D-47B8-8D80-969EB77DAB87}" type="presOf" srcId="{3A29DDE2-0C32-4392-B4BF-8DADBBBF5C78}" destId="{7247227F-81BD-44CF-8268-D227E88BB7EB}" srcOrd="0" destOrd="0" presId="urn:microsoft.com/office/officeart/2005/8/layout/hChevron3"/>
    <dgm:cxn modelId="{FAD6DA82-B6E2-4C5D-8505-69C505DA37FD}" srcId="{3A29DDE2-0C32-4392-B4BF-8DADBBBF5C78}" destId="{D1FF086B-3BDC-4FEF-B689-656F1CA3F72E}" srcOrd="5" destOrd="0" parTransId="{31516A6E-7EC8-4000-BC2B-E8169D195B80}" sibTransId="{7029FC21-A9D0-45B0-B34E-A07FEF8E730D}"/>
    <dgm:cxn modelId="{B035FB4F-186E-4728-8637-F90106D904AE}" srcId="{3A29DDE2-0C32-4392-B4BF-8DADBBBF5C78}" destId="{321AD459-A4E8-48CF-BC95-5B88CBD60749}" srcOrd="6" destOrd="0" parTransId="{FF508966-4427-4F2B-9F86-4FFC85324DF1}" sibTransId="{850DE81B-81AB-489D-86A6-79D13600ADB5}"/>
    <dgm:cxn modelId="{B511E32D-0716-431E-B76E-750A1CE6CC62}" srcId="{3A29DDE2-0C32-4392-B4BF-8DADBBBF5C78}" destId="{E4F69702-28C8-4E8D-923D-FBB634D33287}" srcOrd="1" destOrd="0" parTransId="{E84C7271-E9D1-4BFE-B07C-9936A597045E}" sibTransId="{50D2E8CC-994F-43AE-8A11-F1CD199DDA7A}"/>
    <dgm:cxn modelId="{613E97CE-C2CE-40B7-85F1-2CFDB079F490}" srcId="{3A29DDE2-0C32-4392-B4BF-8DADBBBF5C78}" destId="{0673AE08-FC2C-438F-8B37-E438B5810F52}" srcOrd="4" destOrd="0" parTransId="{4D8639D1-CB23-4AEA-935B-F2E951929529}" sibTransId="{2FDB06B7-1DE0-45D2-BE67-D8D9006427D3}"/>
    <dgm:cxn modelId="{2A4F1583-5788-45D7-80BA-69A40C83B811}" type="presOf" srcId="{E4F69702-28C8-4E8D-923D-FBB634D33287}" destId="{61620881-3B6F-45C4-8B5F-5D403BBE7488}" srcOrd="0" destOrd="0" presId="urn:microsoft.com/office/officeart/2005/8/layout/hChevron3"/>
    <dgm:cxn modelId="{4E77300E-1658-4B71-9E7C-2503B65C6356}" type="presOf" srcId="{D1FF086B-3BDC-4FEF-B689-656F1CA3F72E}" destId="{6BC2D288-23E4-495E-B64A-0A78A7375965}" srcOrd="0" destOrd="0" presId="urn:microsoft.com/office/officeart/2005/8/layout/hChevron3"/>
    <dgm:cxn modelId="{31320B73-88F8-4276-B4A5-0513496AA072}" type="presOf" srcId="{15498D7C-4F49-4661-B5C4-6D6EA084F4D9}" destId="{A52688F6-F40A-4CA2-B4EE-96ED3BA8B75B}" srcOrd="0" destOrd="0" presId="urn:microsoft.com/office/officeart/2005/8/layout/hChevron3"/>
    <dgm:cxn modelId="{CD1B3BB4-2B04-4E84-BDFD-041BF860F8F1}" type="presOf" srcId="{77E94788-9299-47EF-817F-0C85D429ABDD}" destId="{9F44E2F8-5837-4180-9EDF-F74F5A9A32D4}" srcOrd="0" destOrd="0" presId="urn:microsoft.com/office/officeart/2005/8/layout/hChevron3"/>
    <dgm:cxn modelId="{B9B0CA8D-04A3-4089-AFF8-A8323FFD2A1C}" srcId="{3A29DDE2-0C32-4392-B4BF-8DADBBBF5C78}" destId="{15498D7C-4F49-4661-B5C4-6D6EA084F4D9}" srcOrd="2" destOrd="0" parTransId="{9CA9ACCD-6202-47D9-9809-575D49EDD578}" sibTransId="{5F7099A9-56F7-415C-8D6D-5227734977D1}"/>
    <dgm:cxn modelId="{AF62B4F7-F908-4474-B58D-0E75EEB1688D}" type="presOf" srcId="{00A2510D-86EB-4577-A4CF-8F25708D5213}" destId="{024D296F-C2A9-485D-B8A7-6016C8142B12}" srcOrd="0" destOrd="0" presId="urn:microsoft.com/office/officeart/2005/8/layout/hChevron3"/>
    <dgm:cxn modelId="{5CB3D6BC-4816-486F-BB7F-A4CA8126A59B}" type="presOf" srcId="{0673AE08-FC2C-438F-8B37-E438B5810F52}" destId="{6B06A9FA-3CA0-4A04-A6F2-A3950DE6DE0A}" srcOrd="0" destOrd="0" presId="urn:microsoft.com/office/officeart/2005/8/layout/hChevron3"/>
    <dgm:cxn modelId="{5A3AE82F-2283-4FC3-80C3-F0E2350A32FE}" srcId="{3A29DDE2-0C32-4392-B4BF-8DADBBBF5C78}" destId="{00A2510D-86EB-4577-A4CF-8F25708D5213}" srcOrd="0" destOrd="0" parTransId="{E1CDFCE4-FADB-415F-B2AE-AF98E03994E5}" sibTransId="{25336330-F710-45E8-9403-828F2671162C}"/>
    <dgm:cxn modelId="{CEF0CFF0-A763-4015-AF9D-B1DCAF3B4043}" srcId="{3A29DDE2-0C32-4392-B4BF-8DADBBBF5C78}" destId="{77E94788-9299-47EF-817F-0C85D429ABDD}" srcOrd="3" destOrd="0" parTransId="{A6B2633F-3B56-4006-B28C-586E46F483A2}" sibTransId="{8D1CED64-3615-4155-9B8D-8A76090BF70A}"/>
    <dgm:cxn modelId="{564E6C5E-A4F6-47F6-84F1-0BC7CB8ACEB2}" type="presParOf" srcId="{7247227F-81BD-44CF-8268-D227E88BB7EB}" destId="{024D296F-C2A9-485D-B8A7-6016C8142B12}" srcOrd="0" destOrd="0" presId="urn:microsoft.com/office/officeart/2005/8/layout/hChevron3"/>
    <dgm:cxn modelId="{07D39004-D0E2-40CD-8EEC-A57AF47381B6}" type="presParOf" srcId="{7247227F-81BD-44CF-8268-D227E88BB7EB}" destId="{071F8F2E-4AFA-4665-ACE1-A7B1F39F1D46}" srcOrd="1" destOrd="0" presId="urn:microsoft.com/office/officeart/2005/8/layout/hChevron3"/>
    <dgm:cxn modelId="{8A4C79EA-E14E-400C-B31E-583C876E7670}" type="presParOf" srcId="{7247227F-81BD-44CF-8268-D227E88BB7EB}" destId="{61620881-3B6F-45C4-8B5F-5D403BBE7488}" srcOrd="2" destOrd="0" presId="urn:microsoft.com/office/officeart/2005/8/layout/hChevron3"/>
    <dgm:cxn modelId="{3C1E3127-8D21-4815-BCC8-E9A15E81897E}" type="presParOf" srcId="{7247227F-81BD-44CF-8268-D227E88BB7EB}" destId="{3B47007A-2BAF-4DDA-B1FD-4FF84C72589F}" srcOrd="3" destOrd="0" presId="urn:microsoft.com/office/officeart/2005/8/layout/hChevron3"/>
    <dgm:cxn modelId="{18940E8B-6A50-4189-9D7D-FB5AE09DF87F}" type="presParOf" srcId="{7247227F-81BD-44CF-8268-D227E88BB7EB}" destId="{A52688F6-F40A-4CA2-B4EE-96ED3BA8B75B}" srcOrd="4" destOrd="0" presId="urn:microsoft.com/office/officeart/2005/8/layout/hChevron3"/>
    <dgm:cxn modelId="{EAF79621-481F-4CA4-953F-F6212351C7F2}" type="presParOf" srcId="{7247227F-81BD-44CF-8268-D227E88BB7EB}" destId="{01774871-F985-4D78-BB78-AEF67C05CB6B}" srcOrd="5" destOrd="0" presId="urn:microsoft.com/office/officeart/2005/8/layout/hChevron3"/>
    <dgm:cxn modelId="{248D7094-E5BC-45B6-B66B-8AEB3BC6D824}" type="presParOf" srcId="{7247227F-81BD-44CF-8268-D227E88BB7EB}" destId="{9F44E2F8-5837-4180-9EDF-F74F5A9A32D4}" srcOrd="6" destOrd="0" presId="urn:microsoft.com/office/officeart/2005/8/layout/hChevron3"/>
    <dgm:cxn modelId="{A2FF6AC6-E1FB-42F6-817C-D1DA60F6ADC4}" type="presParOf" srcId="{7247227F-81BD-44CF-8268-D227E88BB7EB}" destId="{72B5E5A3-4ECE-413C-9941-DA9638451874}" srcOrd="7" destOrd="0" presId="urn:microsoft.com/office/officeart/2005/8/layout/hChevron3"/>
    <dgm:cxn modelId="{4D37B4C0-75DF-4087-8FDF-6FAF4092C2FC}" type="presParOf" srcId="{7247227F-81BD-44CF-8268-D227E88BB7EB}" destId="{6B06A9FA-3CA0-4A04-A6F2-A3950DE6DE0A}" srcOrd="8" destOrd="0" presId="urn:microsoft.com/office/officeart/2005/8/layout/hChevron3"/>
    <dgm:cxn modelId="{8F010610-32D2-43E7-9825-A638A8D72376}" type="presParOf" srcId="{7247227F-81BD-44CF-8268-D227E88BB7EB}" destId="{2D64C049-A51A-413B-ABC0-5304CE537A79}" srcOrd="9" destOrd="0" presId="urn:microsoft.com/office/officeart/2005/8/layout/hChevron3"/>
    <dgm:cxn modelId="{20191DC9-F679-4408-91D2-B2F4335F588A}" type="presParOf" srcId="{7247227F-81BD-44CF-8268-D227E88BB7EB}" destId="{6BC2D288-23E4-495E-B64A-0A78A7375965}" srcOrd="10" destOrd="0" presId="urn:microsoft.com/office/officeart/2005/8/layout/hChevron3"/>
    <dgm:cxn modelId="{4035E11A-358C-4480-B951-41F7A6A4A172}" type="presParOf" srcId="{7247227F-81BD-44CF-8268-D227E88BB7EB}" destId="{710D5351-2ADF-4CFF-8AA7-FF348555117A}" srcOrd="11" destOrd="0" presId="urn:microsoft.com/office/officeart/2005/8/layout/hChevron3"/>
    <dgm:cxn modelId="{67766D6C-FEDA-495E-B7A7-835C79128E7C}" type="presParOf" srcId="{7247227F-81BD-44CF-8268-D227E88BB7EB}" destId="{3102DD0B-F6B9-46B1-B7A2-BDC6396ACF07}"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82F26E58-4D49-4C54-85B2-291CE414CD3B}" type="doc">
      <dgm:prSet loTypeId="urn:microsoft.com/office/officeart/2005/8/layout/hChevron3" loCatId="process" qsTypeId="urn:microsoft.com/office/officeart/2005/8/quickstyle/simple1" qsCatId="simple" csTypeId="urn:microsoft.com/office/officeart/2005/8/colors/accent1_2" csCatId="accent1" phldr="1"/>
      <dgm:spPr/>
    </dgm:pt>
    <dgm:pt modelId="{943544C2-7940-46C2-9304-31C5376DD57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21</a:t>
          </a:r>
        </a:p>
      </dgm:t>
    </dgm:pt>
    <dgm:pt modelId="{A6A3A266-AFA8-49D6-88A9-864AAB55B0E5}" type="parTrans" cxnId="{CF67EBC4-221D-4FC6-8C04-BA8DFEFEB3BE}">
      <dgm:prSet/>
      <dgm:spPr/>
    </dgm:pt>
    <dgm:pt modelId="{4D09B73F-C27A-42F7-B39E-460D048EA338}" type="sibTrans" cxnId="{CF67EBC4-221D-4FC6-8C04-BA8DFEFEB3BE}">
      <dgm:prSet/>
      <dgm:spPr/>
    </dgm:pt>
    <dgm:pt modelId="{F2603AD8-FB09-4247-9E0E-1FFC3426E130}">
      <dgm:prSet phldrT="[Tex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Summary</a:t>
          </a:r>
        </a:p>
      </dgm:t>
    </dgm:pt>
    <dgm:pt modelId="{84547B59-F6F1-442F-9CC5-8A2B2FDAD747}" type="parTrans" cxnId="{F712BDB3-2073-4575-8A41-56FD559C8F11}">
      <dgm:prSet/>
      <dgm:spPr/>
    </dgm:pt>
    <dgm:pt modelId="{7ADF45D9-9748-4B2C-95EA-2B5BCAEA30E4}" type="sibTrans" cxnId="{F712BDB3-2073-4575-8A41-56FD559C8F11}">
      <dgm:prSet/>
      <dgm:spPr/>
    </dgm:pt>
    <dgm:pt modelId="{3BF52C09-1C0C-4BAA-80D7-B867C04CC4E0}">
      <dgm:prSet phldrT="[Tex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Background</a:t>
          </a:r>
        </a:p>
      </dgm:t>
    </dgm:pt>
    <dgm:pt modelId="{D5EA5321-92AD-4E18-BECF-B2A730AA63EE}" type="parTrans" cxnId="{709E57F8-8DCD-429A-8B70-EFCA2C0B7A6C}">
      <dgm:prSet/>
      <dgm:spPr/>
    </dgm:pt>
    <dgm:pt modelId="{EE5295D7-5B05-4DFD-A5E9-A4D62EA558B6}" type="sibTrans" cxnId="{709E57F8-8DCD-429A-8B70-EFCA2C0B7A6C}">
      <dgm:prSet/>
      <dgm:spPr/>
    </dgm:pt>
    <dgm:pt modelId="{1F342AD8-8EDB-4E77-8542-B67142E37F4B}">
      <dgm:prSe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REMIX</a:t>
          </a:r>
        </a:p>
      </dgm:t>
    </dgm:pt>
    <dgm:pt modelId="{F17FB3C4-C3DD-4E65-BE3E-796560BBCD63}" type="parTrans" cxnId="{88D03A25-BBDE-40E4-A353-39792D346F4C}">
      <dgm:prSet/>
      <dgm:spPr/>
    </dgm:pt>
    <dgm:pt modelId="{8B4996A8-9085-4BE6-93C5-E3198CA3A3B4}" type="sibTrans" cxnId="{88D03A25-BBDE-40E4-A353-39792D346F4C}">
      <dgm:prSet/>
      <dgm:spPr/>
    </dgm:pt>
    <dgm:pt modelId="{1DEE9E54-4D81-472E-BE29-5A68D3021E76}">
      <dgm:prSe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Detection</a:t>
          </a:r>
        </a:p>
      </dgm:t>
    </dgm:pt>
    <dgm:pt modelId="{8D38BBC1-6310-41FD-B169-C970750CB149}" type="parTrans" cxnId="{72F3B02C-601B-4B66-9A6A-9A43DE636076}">
      <dgm:prSet/>
      <dgm:spPr/>
    </dgm:pt>
    <dgm:pt modelId="{9BF23441-EE19-4774-A636-6D1648DC75FA}" type="sibTrans" cxnId="{72F3B02C-601B-4B66-9A6A-9A43DE636076}">
      <dgm:prSet/>
      <dgm:spPr/>
    </dgm:pt>
    <dgm:pt modelId="{B64FEC9A-CD06-4787-83CB-608A7B594681}">
      <dgm:prSe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Repair</a:t>
          </a:r>
        </a:p>
      </dgm:t>
    </dgm:pt>
    <dgm:pt modelId="{68CB32A9-2D27-477B-B7BE-C3B8706482FB}" type="parTrans" cxnId="{264F008D-C598-449B-A60C-DDC0C53149C9}">
      <dgm:prSet/>
      <dgm:spPr/>
    </dgm:pt>
    <dgm:pt modelId="{748226EA-F74D-44A0-84A3-2860E477F7D9}" type="sibTrans" cxnId="{264F008D-C598-449B-A60C-DDC0C53149C9}">
      <dgm:prSet/>
      <dgm:spPr/>
    </dgm:pt>
    <dgm:pt modelId="{3EE7D6AB-14F7-4BB1-AA2D-F1F59595E064}">
      <dgm:prSet/>
      <dgm:spPr>
        <a:gradFill flip="none" rotWithShape="0">
          <a:gsLst>
            <a:gs pos="0">
              <a:srgbClr val="5B9BD5"/>
            </a:gs>
            <a:gs pos="30000">
              <a:srgbClr val="5B9BD5"/>
            </a:gs>
            <a:gs pos="60000">
              <a:srgbClr val="A5A5A5"/>
            </a:gs>
            <a:gs pos="100000">
              <a:srgbClr val="A5A5A5"/>
            </a:gs>
          </a:gsLst>
          <a:lin ang="0" scaled="1"/>
          <a:tileRect/>
        </a:gradFill>
      </dgm:spPr>
      <dgm:t>
        <a:bodyPr/>
        <a:lstStyle/>
        <a:p>
          <a:r>
            <a:rPr lang="en-US"/>
            <a:t>Performance</a:t>
          </a:r>
        </a:p>
      </dgm:t>
    </dgm:pt>
    <dgm:pt modelId="{073A4FFB-6D71-4EAE-8E16-37B41D851B31}" type="parTrans" cxnId="{741D931F-E2DC-447A-937F-5F3922529304}">
      <dgm:prSet/>
      <dgm:spPr/>
    </dgm:pt>
    <dgm:pt modelId="{08BA7592-B0A2-4F15-BAD3-EA1D36C0E575}" type="sibTrans" cxnId="{741D931F-E2DC-447A-937F-5F3922529304}">
      <dgm:prSet/>
      <dgm:spPr/>
    </dgm:pt>
    <dgm:pt modelId="{F7643DED-D833-4039-B2ED-F91C8A225F5F}" type="pres">
      <dgm:prSet presAssocID="{82F26E58-4D49-4C54-85B2-291CE414CD3B}" presName="Name0" presStyleCnt="0">
        <dgm:presLayoutVars>
          <dgm:dir/>
          <dgm:resizeHandles val="exact"/>
        </dgm:presLayoutVars>
      </dgm:prSet>
      <dgm:spPr/>
    </dgm:pt>
    <dgm:pt modelId="{3FBA9208-44C6-4C33-8C42-B1AFC170F88C}" type="pres">
      <dgm:prSet presAssocID="{943544C2-7940-46C2-9304-31C5376DD571}" presName="parTxOnly" presStyleLbl="node1" presStyleIdx="0" presStyleCnt="7" custScaleX="51316" custScaleY="49421">
        <dgm:presLayoutVars>
          <dgm:bulletEnabled val="1"/>
        </dgm:presLayoutVars>
      </dgm:prSet>
      <dgm:spPr/>
    </dgm:pt>
    <dgm:pt modelId="{494C30A8-FFC8-4F4F-B39A-899C381813DF}" type="pres">
      <dgm:prSet presAssocID="{4D09B73F-C27A-42F7-B39E-460D048EA338}" presName="parSpace" presStyleCnt="0"/>
      <dgm:spPr/>
    </dgm:pt>
    <dgm:pt modelId="{6617DD2C-3858-41E1-B8DE-288C9EF46296}" type="pres">
      <dgm:prSet presAssocID="{F2603AD8-FB09-4247-9E0E-1FFC3426E130}" presName="parTxOnly" presStyleLbl="node1" presStyleIdx="1" presStyleCnt="7">
        <dgm:presLayoutVars>
          <dgm:bulletEnabled val="1"/>
        </dgm:presLayoutVars>
      </dgm:prSet>
      <dgm:spPr/>
    </dgm:pt>
    <dgm:pt modelId="{0C171194-2921-4337-99E6-23F4D38A4B86}" type="pres">
      <dgm:prSet presAssocID="{7ADF45D9-9748-4B2C-95EA-2B5BCAEA30E4}" presName="parSpace" presStyleCnt="0"/>
      <dgm:spPr/>
    </dgm:pt>
    <dgm:pt modelId="{FDE5A5CD-4A2A-49AA-ABD8-E597E5018535}" type="pres">
      <dgm:prSet presAssocID="{3BF52C09-1C0C-4BAA-80D7-B867C04CC4E0}" presName="parTxOnly" presStyleLbl="node1" presStyleIdx="2" presStyleCnt="7">
        <dgm:presLayoutVars>
          <dgm:bulletEnabled val="1"/>
        </dgm:presLayoutVars>
      </dgm:prSet>
      <dgm:spPr/>
    </dgm:pt>
    <dgm:pt modelId="{C695278F-981C-477A-8357-15EFE2F53ECE}" type="pres">
      <dgm:prSet presAssocID="{EE5295D7-5B05-4DFD-A5E9-A4D62EA558B6}" presName="parSpace" presStyleCnt="0"/>
      <dgm:spPr/>
    </dgm:pt>
    <dgm:pt modelId="{9897C496-FDD2-4E45-B6C7-4F1451775B1D}" type="pres">
      <dgm:prSet presAssocID="{1F342AD8-8EDB-4E77-8542-B67142E37F4B}" presName="parTxOnly" presStyleLbl="node1" presStyleIdx="3" presStyleCnt="7">
        <dgm:presLayoutVars>
          <dgm:bulletEnabled val="1"/>
        </dgm:presLayoutVars>
      </dgm:prSet>
      <dgm:spPr/>
    </dgm:pt>
    <dgm:pt modelId="{C0B567CF-AAB6-4A81-9BAF-8E58B0EE7F70}" type="pres">
      <dgm:prSet presAssocID="{8B4996A8-9085-4BE6-93C5-E3198CA3A3B4}" presName="parSpace" presStyleCnt="0"/>
      <dgm:spPr/>
    </dgm:pt>
    <dgm:pt modelId="{0EA9104E-2B16-4429-8271-1434FA4848F0}" type="pres">
      <dgm:prSet presAssocID="{1DEE9E54-4D81-472E-BE29-5A68D3021E76}" presName="parTxOnly" presStyleLbl="node1" presStyleIdx="4" presStyleCnt="7">
        <dgm:presLayoutVars>
          <dgm:bulletEnabled val="1"/>
        </dgm:presLayoutVars>
      </dgm:prSet>
      <dgm:spPr/>
    </dgm:pt>
    <dgm:pt modelId="{6900722C-CEFB-47A6-80DE-2E3461FCAAF5}" type="pres">
      <dgm:prSet presAssocID="{9BF23441-EE19-4774-A636-6D1648DC75FA}" presName="parSpace" presStyleCnt="0"/>
      <dgm:spPr/>
    </dgm:pt>
    <dgm:pt modelId="{C2A02046-E113-4701-A4F1-49C7528B5BE5}" type="pres">
      <dgm:prSet presAssocID="{B64FEC9A-CD06-4787-83CB-608A7B594681}" presName="parTxOnly" presStyleLbl="node1" presStyleIdx="5" presStyleCnt="7">
        <dgm:presLayoutVars>
          <dgm:bulletEnabled val="1"/>
        </dgm:presLayoutVars>
      </dgm:prSet>
      <dgm:spPr/>
    </dgm:pt>
    <dgm:pt modelId="{1E0B0D06-B682-42CF-AF26-794CC20C61DF}" type="pres">
      <dgm:prSet presAssocID="{748226EA-F74D-44A0-84A3-2860E477F7D9}" presName="parSpace" presStyleCnt="0"/>
      <dgm:spPr/>
    </dgm:pt>
    <dgm:pt modelId="{B65F8488-A3FD-462E-B890-769E2D3AA6FD}" type="pres">
      <dgm:prSet presAssocID="{3EE7D6AB-14F7-4BB1-AA2D-F1F59595E064}" presName="parTxOnly" presStyleLbl="node1" presStyleIdx="6" presStyleCnt="7">
        <dgm:presLayoutVars>
          <dgm:bulletEnabled val="1"/>
        </dgm:presLayoutVars>
      </dgm:prSet>
      <dgm:spPr/>
    </dgm:pt>
  </dgm:ptLst>
  <dgm:cxnLst>
    <dgm:cxn modelId="{88D03A25-BBDE-40E4-A353-39792D346F4C}" srcId="{82F26E58-4D49-4C54-85B2-291CE414CD3B}" destId="{1F342AD8-8EDB-4E77-8542-B67142E37F4B}" srcOrd="3" destOrd="0" parTransId="{F17FB3C4-C3DD-4E65-BE3E-796560BBCD63}" sibTransId="{8B4996A8-9085-4BE6-93C5-E3198CA3A3B4}"/>
    <dgm:cxn modelId="{6B0CCCAB-D337-4295-BFF9-0A47DAABE5FF}" type="presOf" srcId="{3BF52C09-1C0C-4BAA-80D7-B867C04CC4E0}" destId="{FDE5A5CD-4A2A-49AA-ABD8-E597E5018535}" srcOrd="0" destOrd="0" presId="urn:microsoft.com/office/officeart/2005/8/layout/hChevron3"/>
    <dgm:cxn modelId="{72F3B02C-601B-4B66-9A6A-9A43DE636076}" srcId="{82F26E58-4D49-4C54-85B2-291CE414CD3B}" destId="{1DEE9E54-4D81-472E-BE29-5A68D3021E76}" srcOrd="4" destOrd="0" parTransId="{8D38BBC1-6310-41FD-B169-C970750CB149}" sibTransId="{9BF23441-EE19-4774-A636-6D1648DC75FA}"/>
    <dgm:cxn modelId="{E9DAAC0C-6BB2-44D4-8B35-9255EAEF1E34}" type="presOf" srcId="{F2603AD8-FB09-4247-9E0E-1FFC3426E130}" destId="{6617DD2C-3858-41E1-B8DE-288C9EF46296}" srcOrd="0" destOrd="0" presId="urn:microsoft.com/office/officeart/2005/8/layout/hChevron3"/>
    <dgm:cxn modelId="{F9962A72-5F6A-4B7B-9EF8-2EF7662DA820}" type="presOf" srcId="{1DEE9E54-4D81-472E-BE29-5A68D3021E76}" destId="{0EA9104E-2B16-4429-8271-1434FA4848F0}" srcOrd="0" destOrd="0" presId="urn:microsoft.com/office/officeart/2005/8/layout/hChevron3"/>
    <dgm:cxn modelId="{2C739AD3-1569-4B50-A1E4-6305C7E567F6}" type="presOf" srcId="{1F342AD8-8EDB-4E77-8542-B67142E37F4B}" destId="{9897C496-FDD2-4E45-B6C7-4F1451775B1D}" srcOrd="0" destOrd="0" presId="urn:microsoft.com/office/officeart/2005/8/layout/hChevron3"/>
    <dgm:cxn modelId="{F712BDB3-2073-4575-8A41-56FD559C8F11}" srcId="{82F26E58-4D49-4C54-85B2-291CE414CD3B}" destId="{F2603AD8-FB09-4247-9E0E-1FFC3426E130}" srcOrd="1" destOrd="0" parTransId="{84547B59-F6F1-442F-9CC5-8A2B2FDAD747}" sibTransId="{7ADF45D9-9748-4B2C-95EA-2B5BCAEA30E4}"/>
    <dgm:cxn modelId="{741D931F-E2DC-447A-937F-5F3922529304}" srcId="{82F26E58-4D49-4C54-85B2-291CE414CD3B}" destId="{3EE7D6AB-14F7-4BB1-AA2D-F1F59595E064}" srcOrd="6" destOrd="0" parTransId="{073A4FFB-6D71-4EAE-8E16-37B41D851B31}" sibTransId="{08BA7592-B0A2-4F15-BAD3-EA1D36C0E575}"/>
    <dgm:cxn modelId="{5DB6E2D6-801D-4830-A61B-91B5C30F2ADC}" type="presOf" srcId="{82F26E58-4D49-4C54-85B2-291CE414CD3B}" destId="{F7643DED-D833-4039-B2ED-F91C8A225F5F}" srcOrd="0" destOrd="0" presId="urn:microsoft.com/office/officeart/2005/8/layout/hChevron3"/>
    <dgm:cxn modelId="{264F008D-C598-449B-A60C-DDC0C53149C9}" srcId="{82F26E58-4D49-4C54-85B2-291CE414CD3B}" destId="{B64FEC9A-CD06-4787-83CB-608A7B594681}" srcOrd="5" destOrd="0" parTransId="{68CB32A9-2D27-477B-B7BE-C3B8706482FB}" sibTransId="{748226EA-F74D-44A0-84A3-2860E477F7D9}"/>
    <dgm:cxn modelId="{FC5C8776-180F-43D1-9E61-0282500D40C0}" type="presOf" srcId="{3EE7D6AB-14F7-4BB1-AA2D-F1F59595E064}" destId="{B65F8488-A3FD-462E-B890-769E2D3AA6FD}" srcOrd="0" destOrd="0" presId="urn:microsoft.com/office/officeart/2005/8/layout/hChevron3"/>
    <dgm:cxn modelId="{5F4DA87A-D249-4154-9910-BF6154F9FC9D}" type="presOf" srcId="{943544C2-7940-46C2-9304-31C5376DD571}" destId="{3FBA9208-44C6-4C33-8C42-B1AFC170F88C}" srcOrd="0" destOrd="0" presId="urn:microsoft.com/office/officeart/2005/8/layout/hChevron3"/>
    <dgm:cxn modelId="{709E57F8-8DCD-429A-8B70-EFCA2C0B7A6C}" srcId="{82F26E58-4D49-4C54-85B2-291CE414CD3B}" destId="{3BF52C09-1C0C-4BAA-80D7-B867C04CC4E0}" srcOrd="2" destOrd="0" parTransId="{D5EA5321-92AD-4E18-BECF-B2A730AA63EE}" sibTransId="{EE5295D7-5B05-4DFD-A5E9-A4D62EA558B6}"/>
    <dgm:cxn modelId="{179300C2-5F84-4EF3-B57C-048F542B0D15}" type="presOf" srcId="{B64FEC9A-CD06-4787-83CB-608A7B594681}" destId="{C2A02046-E113-4701-A4F1-49C7528B5BE5}" srcOrd="0" destOrd="0" presId="urn:microsoft.com/office/officeart/2005/8/layout/hChevron3"/>
    <dgm:cxn modelId="{CF67EBC4-221D-4FC6-8C04-BA8DFEFEB3BE}" srcId="{82F26E58-4D49-4C54-85B2-291CE414CD3B}" destId="{943544C2-7940-46C2-9304-31C5376DD571}" srcOrd="0" destOrd="0" parTransId="{A6A3A266-AFA8-49D6-88A9-864AAB55B0E5}" sibTransId="{4D09B73F-C27A-42F7-B39E-460D048EA338}"/>
    <dgm:cxn modelId="{BCE1B17F-BB79-4E3D-AA56-1740CE769DB2}" type="presParOf" srcId="{F7643DED-D833-4039-B2ED-F91C8A225F5F}" destId="{3FBA9208-44C6-4C33-8C42-B1AFC170F88C}" srcOrd="0" destOrd="0" presId="urn:microsoft.com/office/officeart/2005/8/layout/hChevron3"/>
    <dgm:cxn modelId="{B6D08855-7D6F-48E8-95B7-84B1CCA47E54}" type="presParOf" srcId="{F7643DED-D833-4039-B2ED-F91C8A225F5F}" destId="{494C30A8-FFC8-4F4F-B39A-899C381813DF}" srcOrd="1" destOrd="0" presId="urn:microsoft.com/office/officeart/2005/8/layout/hChevron3"/>
    <dgm:cxn modelId="{E7EF434F-23E8-4828-A073-3AEDF8134F62}" type="presParOf" srcId="{F7643DED-D833-4039-B2ED-F91C8A225F5F}" destId="{6617DD2C-3858-41E1-B8DE-288C9EF46296}" srcOrd="2" destOrd="0" presId="urn:microsoft.com/office/officeart/2005/8/layout/hChevron3"/>
    <dgm:cxn modelId="{F76E7393-DFF9-4D7F-90BA-668689F06F41}" type="presParOf" srcId="{F7643DED-D833-4039-B2ED-F91C8A225F5F}" destId="{0C171194-2921-4337-99E6-23F4D38A4B86}" srcOrd="3" destOrd="0" presId="urn:microsoft.com/office/officeart/2005/8/layout/hChevron3"/>
    <dgm:cxn modelId="{E1861C37-7DC9-4386-82B1-5DF84465DB44}" type="presParOf" srcId="{F7643DED-D833-4039-B2ED-F91C8A225F5F}" destId="{FDE5A5CD-4A2A-49AA-ABD8-E597E5018535}" srcOrd="4" destOrd="0" presId="urn:microsoft.com/office/officeart/2005/8/layout/hChevron3"/>
    <dgm:cxn modelId="{5D78A2B8-9C55-4950-9E72-F31E181BE09B}" type="presParOf" srcId="{F7643DED-D833-4039-B2ED-F91C8A225F5F}" destId="{C695278F-981C-477A-8357-15EFE2F53ECE}" srcOrd="5" destOrd="0" presId="urn:microsoft.com/office/officeart/2005/8/layout/hChevron3"/>
    <dgm:cxn modelId="{36DA56A9-937C-42FB-869F-6B4E434BADE6}" type="presParOf" srcId="{F7643DED-D833-4039-B2ED-F91C8A225F5F}" destId="{9897C496-FDD2-4E45-B6C7-4F1451775B1D}" srcOrd="6" destOrd="0" presId="urn:microsoft.com/office/officeart/2005/8/layout/hChevron3"/>
    <dgm:cxn modelId="{52A53743-55A5-4EEB-BC07-430B1EDE006D}" type="presParOf" srcId="{F7643DED-D833-4039-B2ED-F91C8A225F5F}" destId="{C0B567CF-AAB6-4A81-9BAF-8E58B0EE7F70}" srcOrd="7" destOrd="0" presId="urn:microsoft.com/office/officeart/2005/8/layout/hChevron3"/>
    <dgm:cxn modelId="{53713DE9-5DCC-4005-839B-B63936DBD251}" type="presParOf" srcId="{F7643DED-D833-4039-B2ED-F91C8A225F5F}" destId="{0EA9104E-2B16-4429-8271-1434FA4848F0}" srcOrd="8" destOrd="0" presId="urn:microsoft.com/office/officeart/2005/8/layout/hChevron3"/>
    <dgm:cxn modelId="{58B4E056-3D7A-42BC-AC57-61C0DA41CEDB}" type="presParOf" srcId="{F7643DED-D833-4039-B2ED-F91C8A225F5F}" destId="{6900722C-CEFB-47A6-80DE-2E3461FCAAF5}" srcOrd="9" destOrd="0" presId="urn:microsoft.com/office/officeart/2005/8/layout/hChevron3"/>
    <dgm:cxn modelId="{574E927C-8A74-45CC-95FB-46E9E7B01955}" type="presParOf" srcId="{F7643DED-D833-4039-B2ED-F91C8A225F5F}" destId="{C2A02046-E113-4701-A4F1-49C7528B5BE5}" srcOrd="10" destOrd="0" presId="urn:microsoft.com/office/officeart/2005/8/layout/hChevron3"/>
    <dgm:cxn modelId="{2583CAA0-AB1F-4115-9C03-CA02E3A9E134}" type="presParOf" srcId="{F7643DED-D833-4039-B2ED-F91C8A225F5F}" destId="{1E0B0D06-B682-42CF-AF26-794CC20C61DF}" srcOrd="11" destOrd="0" presId="urn:microsoft.com/office/officeart/2005/8/layout/hChevron3"/>
    <dgm:cxn modelId="{16B70657-A14B-481C-9663-487488C2C21E}" type="presParOf" srcId="{F7643DED-D833-4039-B2ED-F91C8A225F5F}" destId="{B65F8488-A3FD-462E-B890-769E2D3AA6FD}"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1D058450-754D-4F53-83D0-E75712DF4915}" type="doc">
      <dgm:prSet loTypeId="urn:microsoft.com/office/officeart/2005/8/layout/hChevron3" loCatId="process" qsTypeId="urn:microsoft.com/office/officeart/2005/8/quickstyle/simple1" qsCatId="simple" csTypeId="urn:microsoft.com/office/officeart/2005/8/colors/accent1_2" csCatId="accent1" phldr="1"/>
      <dgm:spPr/>
    </dgm:pt>
    <dgm:pt modelId="{4A3482F7-0844-466D-9AD1-EC52281CCAE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22</a:t>
          </a:r>
        </a:p>
      </dgm:t>
    </dgm:pt>
    <dgm:pt modelId="{2DC3D6BD-0EE6-44C0-8DC4-ED8C052C1C57}" type="parTrans" cxnId="{AA4ABDBE-2210-4A5A-8CE1-49673D329249}">
      <dgm:prSet/>
      <dgm:spPr/>
    </dgm:pt>
    <dgm:pt modelId="{E5F1A86D-1F8D-4F81-9FDD-6395EA77781E}" type="sibTrans" cxnId="{AA4ABDBE-2210-4A5A-8CE1-49673D329249}">
      <dgm:prSet/>
      <dgm:spPr/>
    </dgm:pt>
    <dgm:pt modelId="{D22374DA-9A3E-43C3-97FD-DBC6B818774B}">
      <dgm:prSet phldrT="[Tex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Summary</a:t>
          </a:r>
        </a:p>
      </dgm:t>
    </dgm:pt>
    <dgm:pt modelId="{5B921D93-579A-40FC-AD0C-4AF5A5F2461B}" type="parTrans" cxnId="{A29D8639-9470-4A64-B576-81354A18F27B}">
      <dgm:prSet/>
      <dgm:spPr/>
    </dgm:pt>
    <dgm:pt modelId="{E0F24C29-A25A-4A6A-9482-8F0087F55D68}" type="sibTrans" cxnId="{A29D8639-9470-4A64-B576-81354A18F27B}">
      <dgm:prSet/>
      <dgm:spPr/>
    </dgm:pt>
    <dgm:pt modelId="{7CAF3177-FC3C-4D1F-BB33-46D90D3D2EC3}">
      <dgm:prSet phldrT="[Tex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Background</a:t>
          </a:r>
        </a:p>
      </dgm:t>
    </dgm:pt>
    <dgm:pt modelId="{79F8C626-C27F-4B1C-B8A3-38ECEF500E6D}" type="parTrans" cxnId="{3677EEC1-5D8F-45AE-8401-3C00D22CD1D6}">
      <dgm:prSet/>
      <dgm:spPr/>
    </dgm:pt>
    <dgm:pt modelId="{50808861-37AC-4775-AC9E-EE15BA7469B1}" type="sibTrans" cxnId="{3677EEC1-5D8F-45AE-8401-3C00D22CD1D6}">
      <dgm:prSet/>
      <dgm:spPr/>
    </dgm:pt>
    <dgm:pt modelId="{4CA48573-3433-4C84-9959-5A5182038696}">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REMIX</a:t>
          </a:r>
        </a:p>
      </dgm:t>
    </dgm:pt>
    <dgm:pt modelId="{93390971-3961-4E72-AA06-53489A20C643}" type="parTrans" cxnId="{442FD215-8954-4D4E-8255-D7E2AA389B10}">
      <dgm:prSet/>
      <dgm:spPr/>
    </dgm:pt>
    <dgm:pt modelId="{215E8974-2431-475D-B804-1420C1B8FCE5}" type="sibTrans" cxnId="{442FD215-8954-4D4E-8255-D7E2AA389B10}">
      <dgm:prSet/>
      <dgm:spPr/>
    </dgm:pt>
    <dgm:pt modelId="{F07C148B-0579-40C2-B47B-35C16BF9858C}">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Detection</a:t>
          </a:r>
        </a:p>
      </dgm:t>
    </dgm:pt>
    <dgm:pt modelId="{653C03D0-F06D-4E0C-9302-7AEA82FF7104}" type="parTrans" cxnId="{8BD4F15D-0A9B-4877-88C8-32966BF10B46}">
      <dgm:prSet/>
      <dgm:spPr/>
    </dgm:pt>
    <dgm:pt modelId="{914FAD10-8BAE-4F0D-A36B-36D73BC33478}" type="sibTrans" cxnId="{8BD4F15D-0A9B-4877-88C8-32966BF10B46}">
      <dgm:prSet/>
      <dgm:spPr/>
    </dgm:pt>
    <dgm:pt modelId="{13B9AF3C-625F-4D11-82A5-9C85D230026C}">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Repair</a:t>
          </a:r>
        </a:p>
      </dgm:t>
    </dgm:pt>
    <dgm:pt modelId="{63B93A93-4F68-4F28-9381-C917F6870009}" type="parTrans" cxnId="{90E01114-3E2C-42FE-B7AC-25D6FCDF0E9D}">
      <dgm:prSet/>
      <dgm:spPr/>
    </dgm:pt>
    <dgm:pt modelId="{1FBDA74A-DF06-40AB-AEA0-26AD59974093}" type="sibTrans" cxnId="{90E01114-3E2C-42FE-B7AC-25D6FCDF0E9D}">
      <dgm:prSet/>
      <dgm:spPr/>
    </dgm:pt>
    <dgm:pt modelId="{BEA0518D-558A-4554-89FC-BA3501FCE9B1}">
      <dgm:prSet/>
      <dgm:spPr>
        <a:gradFill flip="none" rotWithShape="0">
          <a:gsLst>
            <a:gs pos="0">
              <a:srgbClr val="5B9BD5"/>
            </a:gs>
            <a:gs pos="40000">
              <a:srgbClr val="5B9BD5"/>
            </a:gs>
            <a:gs pos="60000">
              <a:srgbClr val="A5A5A5"/>
            </a:gs>
            <a:gs pos="100000">
              <a:srgbClr val="A5A5A5"/>
            </a:gs>
          </a:gsLst>
          <a:lin ang="0" scaled="1"/>
          <a:tileRect/>
        </a:gradFill>
      </dgm:spPr>
      <dgm:t>
        <a:bodyPr/>
        <a:lstStyle/>
        <a:p>
          <a:r>
            <a:rPr lang="en-US"/>
            <a:t>Performance</a:t>
          </a:r>
        </a:p>
      </dgm:t>
    </dgm:pt>
    <dgm:pt modelId="{11ED2C08-D93C-4590-9C44-3C5C90B84CC6}" type="parTrans" cxnId="{0EC641A3-68FE-4567-BBEF-777A88CD0BB2}">
      <dgm:prSet/>
      <dgm:spPr/>
    </dgm:pt>
    <dgm:pt modelId="{22366E16-182D-495B-8C9B-48D49B428072}" type="sibTrans" cxnId="{0EC641A3-68FE-4567-BBEF-777A88CD0BB2}">
      <dgm:prSet/>
      <dgm:spPr/>
    </dgm:pt>
    <dgm:pt modelId="{5705A2E2-1292-4CD8-BAF1-9340F68EFDEB}" type="pres">
      <dgm:prSet presAssocID="{1D058450-754D-4F53-83D0-E75712DF4915}" presName="Name0" presStyleCnt="0">
        <dgm:presLayoutVars>
          <dgm:dir/>
          <dgm:resizeHandles val="exact"/>
        </dgm:presLayoutVars>
      </dgm:prSet>
      <dgm:spPr/>
    </dgm:pt>
    <dgm:pt modelId="{E1336A37-BC1E-4CC9-AB15-7933234C02B8}" type="pres">
      <dgm:prSet presAssocID="{4A3482F7-0844-466D-9AD1-EC52281CCAE1}" presName="parTxOnly" presStyleLbl="node1" presStyleIdx="0" presStyleCnt="7" custScaleX="51316" custScaleY="49421">
        <dgm:presLayoutVars>
          <dgm:bulletEnabled val="1"/>
        </dgm:presLayoutVars>
      </dgm:prSet>
      <dgm:spPr/>
    </dgm:pt>
    <dgm:pt modelId="{399CD8E7-BDF3-49B4-8FD4-DC290BF735E8}" type="pres">
      <dgm:prSet presAssocID="{E5F1A86D-1F8D-4F81-9FDD-6395EA77781E}" presName="parSpace" presStyleCnt="0"/>
      <dgm:spPr/>
    </dgm:pt>
    <dgm:pt modelId="{D8C48654-E7AF-47E8-9BA0-E43F851E5D4D}" type="pres">
      <dgm:prSet presAssocID="{D22374DA-9A3E-43C3-97FD-DBC6B818774B}" presName="parTxOnly" presStyleLbl="node1" presStyleIdx="1" presStyleCnt="7">
        <dgm:presLayoutVars>
          <dgm:bulletEnabled val="1"/>
        </dgm:presLayoutVars>
      </dgm:prSet>
      <dgm:spPr/>
    </dgm:pt>
    <dgm:pt modelId="{EE652FF0-53EA-4251-889B-74AAF0094767}" type="pres">
      <dgm:prSet presAssocID="{E0F24C29-A25A-4A6A-9482-8F0087F55D68}" presName="parSpace" presStyleCnt="0"/>
      <dgm:spPr/>
    </dgm:pt>
    <dgm:pt modelId="{67A5D044-E7D9-4582-BDFD-FE1487FDA8F5}" type="pres">
      <dgm:prSet presAssocID="{7CAF3177-FC3C-4D1F-BB33-46D90D3D2EC3}" presName="parTxOnly" presStyleLbl="node1" presStyleIdx="2" presStyleCnt="7">
        <dgm:presLayoutVars>
          <dgm:bulletEnabled val="1"/>
        </dgm:presLayoutVars>
      </dgm:prSet>
      <dgm:spPr/>
    </dgm:pt>
    <dgm:pt modelId="{D9CCAAAE-C7D9-4151-99BF-83ED432BA762}" type="pres">
      <dgm:prSet presAssocID="{50808861-37AC-4775-AC9E-EE15BA7469B1}" presName="parSpace" presStyleCnt="0"/>
      <dgm:spPr/>
    </dgm:pt>
    <dgm:pt modelId="{A2F9DFC3-CF58-4AA1-A781-B3397278A1E8}" type="pres">
      <dgm:prSet presAssocID="{4CA48573-3433-4C84-9959-5A5182038696}" presName="parTxOnly" presStyleLbl="node1" presStyleIdx="3" presStyleCnt="7">
        <dgm:presLayoutVars>
          <dgm:bulletEnabled val="1"/>
        </dgm:presLayoutVars>
      </dgm:prSet>
      <dgm:spPr/>
    </dgm:pt>
    <dgm:pt modelId="{11344640-66D7-4CF6-BE58-1716A19B8BEC}" type="pres">
      <dgm:prSet presAssocID="{215E8974-2431-475D-B804-1420C1B8FCE5}" presName="parSpace" presStyleCnt="0"/>
      <dgm:spPr/>
    </dgm:pt>
    <dgm:pt modelId="{55360782-38DD-405A-9318-12CE8853A25A}" type="pres">
      <dgm:prSet presAssocID="{F07C148B-0579-40C2-B47B-35C16BF9858C}" presName="parTxOnly" presStyleLbl="node1" presStyleIdx="4" presStyleCnt="7">
        <dgm:presLayoutVars>
          <dgm:bulletEnabled val="1"/>
        </dgm:presLayoutVars>
      </dgm:prSet>
      <dgm:spPr/>
    </dgm:pt>
    <dgm:pt modelId="{5C33088B-1A5F-4A94-AA45-AA2FC2B4A9C4}" type="pres">
      <dgm:prSet presAssocID="{914FAD10-8BAE-4F0D-A36B-36D73BC33478}" presName="parSpace" presStyleCnt="0"/>
      <dgm:spPr/>
    </dgm:pt>
    <dgm:pt modelId="{E9BFF88A-5ED6-4D3E-8350-B5F1E3339432}" type="pres">
      <dgm:prSet presAssocID="{13B9AF3C-625F-4D11-82A5-9C85D230026C}" presName="parTxOnly" presStyleLbl="node1" presStyleIdx="5" presStyleCnt="7">
        <dgm:presLayoutVars>
          <dgm:bulletEnabled val="1"/>
        </dgm:presLayoutVars>
      </dgm:prSet>
      <dgm:spPr/>
    </dgm:pt>
    <dgm:pt modelId="{0165255B-C4E1-499D-BB97-CCBBD773136D}" type="pres">
      <dgm:prSet presAssocID="{1FBDA74A-DF06-40AB-AEA0-26AD59974093}" presName="parSpace" presStyleCnt="0"/>
      <dgm:spPr/>
    </dgm:pt>
    <dgm:pt modelId="{B9654CA8-513B-4EBE-8226-617E4C1F1867}" type="pres">
      <dgm:prSet presAssocID="{BEA0518D-558A-4554-89FC-BA3501FCE9B1}" presName="parTxOnly" presStyleLbl="node1" presStyleIdx="6" presStyleCnt="7">
        <dgm:presLayoutVars>
          <dgm:bulletEnabled val="1"/>
        </dgm:presLayoutVars>
      </dgm:prSet>
      <dgm:spPr/>
    </dgm:pt>
  </dgm:ptLst>
  <dgm:cxnLst>
    <dgm:cxn modelId="{3D97E910-AB94-4196-B372-73F8896180C6}" type="presOf" srcId="{7CAF3177-FC3C-4D1F-BB33-46D90D3D2EC3}" destId="{67A5D044-E7D9-4582-BDFD-FE1487FDA8F5}" srcOrd="0" destOrd="0" presId="urn:microsoft.com/office/officeart/2005/8/layout/hChevron3"/>
    <dgm:cxn modelId="{3677EEC1-5D8F-45AE-8401-3C00D22CD1D6}" srcId="{1D058450-754D-4F53-83D0-E75712DF4915}" destId="{7CAF3177-FC3C-4D1F-BB33-46D90D3D2EC3}" srcOrd="2" destOrd="0" parTransId="{79F8C626-C27F-4B1C-B8A3-38ECEF500E6D}" sibTransId="{50808861-37AC-4775-AC9E-EE15BA7469B1}"/>
    <dgm:cxn modelId="{442FD215-8954-4D4E-8255-D7E2AA389B10}" srcId="{1D058450-754D-4F53-83D0-E75712DF4915}" destId="{4CA48573-3433-4C84-9959-5A5182038696}" srcOrd="3" destOrd="0" parTransId="{93390971-3961-4E72-AA06-53489A20C643}" sibTransId="{215E8974-2431-475D-B804-1420C1B8FCE5}"/>
    <dgm:cxn modelId="{AC006D99-FD14-4A3E-8FF6-BB72C08985D1}" type="presOf" srcId="{F07C148B-0579-40C2-B47B-35C16BF9858C}" destId="{55360782-38DD-405A-9318-12CE8853A25A}" srcOrd="0" destOrd="0" presId="urn:microsoft.com/office/officeart/2005/8/layout/hChevron3"/>
    <dgm:cxn modelId="{2F924046-2543-4894-96D9-838AF761B27F}" type="presOf" srcId="{1D058450-754D-4F53-83D0-E75712DF4915}" destId="{5705A2E2-1292-4CD8-BAF1-9340F68EFDEB}" srcOrd="0" destOrd="0" presId="urn:microsoft.com/office/officeart/2005/8/layout/hChevron3"/>
    <dgm:cxn modelId="{E461E294-A4AF-47D7-8195-23C1858CB5A5}" type="presOf" srcId="{BEA0518D-558A-4554-89FC-BA3501FCE9B1}" destId="{B9654CA8-513B-4EBE-8226-617E4C1F1867}" srcOrd="0" destOrd="0" presId="urn:microsoft.com/office/officeart/2005/8/layout/hChevron3"/>
    <dgm:cxn modelId="{A29D8639-9470-4A64-B576-81354A18F27B}" srcId="{1D058450-754D-4F53-83D0-E75712DF4915}" destId="{D22374DA-9A3E-43C3-97FD-DBC6B818774B}" srcOrd="1" destOrd="0" parTransId="{5B921D93-579A-40FC-AD0C-4AF5A5F2461B}" sibTransId="{E0F24C29-A25A-4A6A-9482-8F0087F55D68}"/>
    <dgm:cxn modelId="{0EC641A3-68FE-4567-BBEF-777A88CD0BB2}" srcId="{1D058450-754D-4F53-83D0-E75712DF4915}" destId="{BEA0518D-558A-4554-89FC-BA3501FCE9B1}" srcOrd="6" destOrd="0" parTransId="{11ED2C08-D93C-4590-9C44-3C5C90B84CC6}" sibTransId="{22366E16-182D-495B-8C9B-48D49B428072}"/>
    <dgm:cxn modelId="{1FAB0AA9-C930-4545-A61B-15504B81C1D2}" type="presOf" srcId="{13B9AF3C-625F-4D11-82A5-9C85D230026C}" destId="{E9BFF88A-5ED6-4D3E-8350-B5F1E3339432}" srcOrd="0" destOrd="0" presId="urn:microsoft.com/office/officeart/2005/8/layout/hChevron3"/>
    <dgm:cxn modelId="{9D34AB81-43C7-4373-9283-8C6BB34F9A2E}" type="presOf" srcId="{D22374DA-9A3E-43C3-97FD-DBC6B818774B}" destId="{D8C48654-E7AF-47E8-9BA0-E43F851E5D4D}" srcOrd="0" destOrd="0" presId="urn:microsoft.com/office/officeart/2005/8/layout/hChevron3"/>
    <dgm:cxn modelId="{90E01114-3E2C-42FE-B7AC-25D6FCDF0E9D}" srcId="{1D058450-754D-4F53-83D0-E75712DF4915}" destId="{13B9AF3C-625F-4D11-82A5-9C85D230026C}" srcOrd="5" destOrd="0" parTransId="{63B93A93-4F68-4F28-9381-C917F6870009}" sibTransId="{1FBDA74A-DF06-40AB-AEA0-26AD59974093}"/>
    <dgm:cxn modelId="{92D685DE-C293-44DF-B956-37A3005C62E0}" type="presOf" srcId="{4A3482F7-0844-466D-9AD1-EC52281CCAE1}" destId="{E1336A37-BC1E-4CC9-AB15-7933234C02B8}" srcOrd="0" destOrd="0" presId="urn:microsoft.com/office/officeart/2005/8/layout/hChevron3"/>
    <dgm:cxn modelId="{8BD4F15D-0A9B-4877-88C8-32966BF10B46}" srcId="{1D058450-754D-4F53-83D0-E75712DF4915}" destId="{F07C148B-0579-40C2-B47B-35C16BF9858C}" srcOrd="4" destOrd="0" parTransId="{653C03D0-F06D-4E0C-9302-7AEA82FF7104}" sibTransId="{914FAD10-8BAE-4F0D-A36B-36D73BC33478}"/>
    <dgm:cxn modelId="{73B1987A-CBB5-48BA-B818-9C23728FEEEC}" type="presOf" srcId="{4CA48573-3433-4C84-9959-5A5182038696}" destId="{A2F9DFC3-CF58-4AA1-A781-B3397278A1E8}" srcOrd="0" destOrd="0" presId="urn:microsoft.com/office/officeart/2005/8/layout/hChevron3"/>
    <dgm:cxn modelId="{AA4ABDBE-2210-4A5A-8CE1-49673D329249}" srcId="{1D058450-754D-4F53-83D0-E75712DF4915}" destId="{4A3482F7-0844-466D-9AD1-EC52281CCAE1}" srcOrd="0" destOrd="0" parTransId="{2DC3D6BD-0EE6-44C0-8DC4-ED8C052C1C57}" sibTransId="{E5F1A86D-1F8D-4F81-9FDD-6395EA77781E}"/>
    <dgm:cxn modelId="{12E420B4-A35B-4BE1-A898-8BD5A1297D14}" type="presParOf" srcId="{5705A2E2-1292-4CD8-BAF1-9340F68EFDEB}" destId="{E1336A37-BC1E-4CC9-AB15-7933234C02B8}" srcOrd="0" destOrd="0" presId="urn:microsoft.com/office/officeart/2005/8/layout/hChevron3"/>
    <dgm:cxn modelId="{524A7F49-90F6-4237-9430-611E30029683}" type="presParOf" srcId="{5705A2E2-1292-4CD8-BAF1-9340F68EFDEB}" destId="{399CD8E7-BDF3-49B4-8FD4-DC290BF735E8}" srcOrd="1" destOrd="0" presId="urn:microsoft.com/office/officeart/2005/8/layout/hChevron3"/>
    <dgm:cxn modelId="{4923572D-09F2-4AC0-AC7E-0AB8F1895025}" type="presParOf" srcId="{5705A2E2-1292-4CD8-BAF1-9340F68EFDEB}" destId="{D8C48654-E7AF-47E8-9BA0-E43F851E5D4D}" srcOrd="2" destOrd="0" presId="urn:microsoft.com/office/officeart/2005/8/layout/hChevron3"/>
    <dgm:cxn modelId="{FA68CC34-FDF6-40D0-9CA9-A96D58A03065}" type="presParOf" srcId="{5705A2E2-1292-4CD8-BAF1-9340F68EFDEB}" destId="{EE652FF0-53EA-4251-889B-74AAF0094767}" srcOrd="3" destOrd="0" presId="urn:microsoft.com/office/officeart/2005/8/layout/hChevron3"/>
    <dgm:cxn modelId="{D5FBFA69-C4BB-4E9F-90AC-8B6FEE719C2B}" type="presParOf" srcId="{5705A2E2-1292-4CD8-BAF1-9340F68EFDEB}" destId="{67A5D044-E7D9-4582-BDFD-FE1487FDA8F5}" srcOrd="4" destOrd="0" presId="urn:microsoft.com/office/officeart/2005/8/layout/hChevron3"/>
    <dgm:cxn modelId="{D621B69F-AA1A-477D-8775-766937DF9C00}" type="presParOf" srcId="{5705A2E2-1292-4CD8-BAF1-9340F68EFDEB}" destId="{D9CCAAAE-C7D9-4151-99BF-83ED432BA762}" srcOrd="5" destOrd="0" presId="urn:microsoft.com/office/officeart/2005/8/layout/hChevron3"/>
    <dgm:cxn modelId="{F6B831E8-8C86-42AE-92D6-42A8BF490C16}" type="presParOf" srcId="{5705A2E2-1292-4CD8-BAF1-9340F68EFDEB}" destId="{A2F9DFC3-CF58-4AA1-A781-B3397278A1E8}" srcOrd="6" destOrd="0" presId="urn:microsoft.com/office/officeart/2005/8/layout/hChevron3"/>
    <dgm:cxn modelId="{0D656CDD-C750-4973-A618-2B02FB122D50}" type="presParOf" srcId="{5705A2E2-1292-4CD8-BAF1-9340F68EFDEB}" destId="{11344640-66D7-4CF6-BE58-1716A19B8BEC}" srcOrd="7" destOrd="0" presId="urn:microsoft.com/office/officeart/2005/8/layout/hChevron3"/>
    <dgm:cxn modelId="{92CCD700-FACB-4B28-B100-65730D156960}" type="presParOf" srcId="{5705A2E2-1292-4CD8-BAF1-9340F68EFDEB}" destId="{55360782-38DD-405A-9318-12CE8853A25A}" srcOrd="8" destOrd="0" presId="urn:microsoft.com/office/officeart/2005/8/layout/hChevron3"/>
    <dgm:cxn modelId="{0CE2936D-E8B7-4557-AD2A-BF626A45DAB2}" type="presParOf" srcId="{5705A2E2-1292-4CD8-BAF1-9340F68EFDEB}" destId="{5C33088B-1A5F-4A94-AA45-AA2FC2B4A9C4}" srcOrd="9" destOrd="0" presId="urn:microsoft.com/office/officeart/2005/8/layout/hChevron3"/>
    <dgm:cxn modelId="{D087F505-BE95-4B2A-9A03-671D838242A8}" type="presParOf" srcId="{5705A2E2-1292-4CD8-BAF1-9340F68EFDEB}" destId="{E9BFF88A-5ED6-4D3E-8350-B5F1E3339432}" srcOrd="10" destOrd="0" presId="urn:microsoft.com/office/officeart/2005/8/layout/hChevron3"/>
    <dgm:cxn modelId="{7849A85E-A880-497C-9C06-EFE6A15346BC}" type="presParOf" srcId="{5705A2E2-1292-4CD8-BAF1-9340F68EFDEB}" destId="{0165255B-C4E1-499D-BB97-CCBBD773136D}" srcOrd="11" destOrd="0" presId="urn:microsoft.com/office/officeart/2005/8/layout/hChevron3"/>
    <dgm:cxn modelId="{814B72A2-847F-43A8-AA3A-AA478A73C029}" type="presParOf" srcId="{5705A2E2-1292-4CD8-BAF1-9340F68EFDEB}" destId="{B9654CA8-513B-4EBE-8226-617E4C1F1867}"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C6C94FEF-8D18-4816-BAEE-D65F6BBA0B96}" type="doc">
      <dgm:prSet loTypeId="urn:microsoft.com/office/officeart/2005/8/layout/hChevron3" loCatId="process" qsTypeId="urn:microsoft.com/office/officeart/2005/8/quickstyle/simple1" qsCatId="simple" csTypeId="urn:microsoft.com/office/officeart/2005/8/colors/accent1_2" csCatId="accent1" phldr="1"/>
      <dgm:spPr/>
    </dgm:pt>
    <dgm:pt modelId="{FF5B8D43-5A88-411B-89D0-583E530E5E7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23</a:t>
          </a:r>
        </a:p>
      </dgm:t>
    </dgm:pt>
    <dgm:pt modelId="{15B848F0-F7D4-47C3-83A2-37849A7557C6}" type="parTrans" cxnId="{94FE5CBC-3235-48F2-973B-AAD3CF997D26}">
      <dgm:prSet/>
      <dgm:spPr/>
    </dgm:pt>
    <dgm:pt modelId="{10FFA022-B35A-4E09-8C40-D60CF36AD1C7}" type="sibTrans" cxnId="{94FE5CBC-3235-48F2-973B-AAD3CF997D26}">
      <dgm:prSet/>
      <dgm:spPr/>
    </dgm:pt>
    <dgm:pt modelId="{BE033284-66C2-4A1A-B190-9A9B20617D70}">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Summary</a:t>
          </a:r>
        </a:p>
      </dgm:t>
    </dgm:pt>
    <dgm:pt modelId="{BF4DEE63-7BDE-419B-94EE-85867828D568}" type="parTrans" cxnId="{650EEBB4-074A-43BB-995D-93D648E61C3C}">
      <dgm:prSet/>
      <dgm:spPr/>
    </dgm:pt>
    <dgm:pt modelId="{D62E7A99-B9E3-4746-A454-C859ECF80961}" type="sibTrans" cxnId="{650EEBB4-074A-43BB-995D-93D648E61C3C}">
      <dgm:prSet/>
      <dgm:spPr/>
    </dgm:pt>
    <dgm:pt modelId="{BF6A050B-4BBC-4EF3-A32D-64748029D3F5}">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Background</a:t>
          </a:r>
        </a:p>
      </dgm:t>
    </dgm:pt>
    <dgm:pt modelId="{0226A2AA-7DF3-4D0C-88FC-399D6433E5FF}" type="parTrans" cxnId="{22A59E24-FD41-4B90-91FD-B865147CF45F}">
      <dgm:prSet/>
      <dgm:spPr/>
    </dgm:pt>
    <dgm:pt modelId="{5F6C850C-86D9-4EE4-B81D-98E7174604B4}" type="sibTrans" cxnId="{22A59E24-FD41-4B90-91FD-B865147CF45F}">
      <dgm:prSet/>
      <dgm:spPr/>
    </dgm:pt>
    <dgm:pt modelId="{09AF48EF-E602-44F8-8173-F4238CE737C8}">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REMIX</a:t>
          </a:r>
        </a:p>
      </dgm:t>
    </dgm:pt>
    <dgm:pt modelId="{6504A189-BCA0-46D6-8883-652369E2BAB2}" type="parTrans" cxnId="{7D6EE5F1-6671-4EF2-93D6-E9BBF7B1893E}">
      <dgm:prSet/>
      <dgm:spPr/>
    </dgm:pt>
    <dgm:pt modelId="{43DB490C-3857-4FC1-ABD3-8CBF81B0D8AE}" type="sibTrans" cxnId="{7D6EE5F1-6671-4EF2-93D6-E9BBF7B1893E}">
      <dgm:prSet/>
      <dgm:spPr/>
    </dgm:pt>
    <dgm:pt modelId="{13DB8736-3FE2-4AEB-82E3-5326605C2EDC}">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Detection</a:t>
          </a:r>
        </a:p>
      </dgm:t>
    </dgm:pt>
    <dgm:pt modelId="{51CBF277-5D44-4D00-86DD-D6D2CBC670D0}" type="parTrans" cxnId="{7F7FC8A0-43EE-4FB4-AA1D-E6AEF3E48F55}">
      <dgm:prSet/>
      <dgm:spPr/>
    </dgm:pt>
    <dgm:pt modelId="{03611F9D-9622-400E-9F00-A78476F8D3BF}" type="sibTrans" cxnId="{7F7FC8A0-43EE-4FB4-AA1D-E6AEF3E48F55}">
      <dgm:prSet/>
      <dgm:spPr/>
    </dgm:pt>
    <dgm:pt modelId="{564D1B27-0DFF-4B22-ACB0-FCD4B7883D6F}">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Repair</a:t>
          </a:r>
        </a:p>
      </dgm:t>
    </dgm:pt>
    <dgm:pt modelId="{0CED3D4A-31CE-4648-A060-DB00CA6B7B2F}" type="parTrans" cxnId="{8275302F-9C5C-453D-BE87-A8E0AA9D723B}">
      <dgm:prSet/>
      <dgm:spPr/>
    </dgm:pt>
    <dgm:pt modelId="{6B8221A6-48A0-4B32-B51A-38DA5C1D1881}" type="sibTrans" cxnId="{8275302F-9C5C-453D-BE87-A8E0AA9D723B}">
      <dgm:prSet/>
      <dgm:spPr/>
    </dgm:pt>
    <dgm:pt modelId="{6C783C84-6690-40E1-8FBE-5DEB655BF9AB}">
      <dgm:prSet/>
      <dgm:spPr>
        <a:gradFill flip="none" rotWithShape="0">
          <a:gsLst>
            <a:gs pos="0">
              <a:srgbClr val="5B9BD5"/>
            </a:gs>
            <a:gs pos="50000">
              <a:srgbClr val="5B9BD5"/>
            </a:gs>
            <a:gs pos="60000">
              <a:srgbClr val="A5A5A5"/>
            </a:gs>
            <a:gs pos="100000">
              <a:srgbClr val="A5A5A5"/>
            </a:gs>
          </a:gsLst>
          <a:lin ang="0" scaled="1"/>
          <a:tileRect/>
        </a:gradFill>
      </dgm:spPr>
      <dgm:t>
        <a:bodyPr/>
        <a:lstStyle/>
        <a:p>
          <a:r>
            <a:rPr lang="en-US"/>
            <a:t>Performance</a:t>
          </a:r>
        </a:p>
      </dgm:t>
    </dgm:pt>
    <dgm:pt modelId="{2722F6CF-FA6E-407A-AB98-7C0B1E6D3933}" type="parTrans" cxnId="{CBC9E9E6-B5D3-48F3-B62C-879D38900E76}">
      <dgm:prSet/>
      <dgm:spPr/>
    </dgm:pt>
    <dgm:pt modelId="{7B226D18-92D4-454D-A1E3-F68D6912F3C6}" type="sibTrans" cxnId="{CBC9E9E6-B5D3-48F3-B62C-879D38900E76}">
      <dgm:prSet/>
      <dgm:spPr/>
    </dgm:pt>
    <dgm:pt modelId="{8E67B2D4-1246-4BB1-BCC1-83ED03BC6E5A}" type="pres">
      <dgm:prSet presAssocID="{C6C94FEF-8D18-4816-BAEE-D65F6BBA0B96}" presName="Name0" presStyleCnt="0">
        <dgm:presLayoutVars>
          <dgm:dir/>
          <dgm:resizeHandles val="exact"/>
        </dgm:presLayoutVars>
      </dgm:prSet>
      <dgm:spPr/>
    </dgm:pt>
    <dgm:pt modelId="{3727AEE3-FB14-4ABF-B941-59F6ED46113E}" type="pres">
      <dgm:prSet presAssocID="{FF5B8D43-5A88-411B-89D0-583E530E5E78}" presName="parTxOnly" presStyleLbl="node1" presStyleIdx="0" presStyleCnt="7" custScaleX="51316" custScaleY="49421">
        <dgm:presLayoutVars>
          <dgm:bulletEnabled val="1"/>
        </dgm:presLayoutVars>
      </dgm:prSet>
      <dgm:spPr/>
    </dgm:pt>
    <dgm:pt modelId="{6BD8E26D-FE3F-4606-8E79-8BFAF09571C5}" type="pres">
      <dgm:prSet presAssocID="{10FFA022-B35A-4E09-8C40-D60CF36AD1C7}" presName="parSpace" presStyleCnt="0"/>
      <dgm:spPr/>
    </dgm:pt>
    <dgm:pt modelId="{AD08CE7E-6DB8-4648-81E4-129BC983BF55}" type="pres">
      <dgm:prSet presAssocID="{BE033284-66C2-4A1A-B190-9A9B20617D70}" presName="parTxOnly" presStyleLbl="node1" presStyleIdx="1" presStyleCnt="7">
        <dgm:presLayoutVars>
          <dgm:bulletEnabled val="1"/>
        </dgm:presLayoutVars>
      </dgm:prSet>
      <dgm:spPr/>
    </dgm:pt>
    <dgm:pt modelId="{15589EC0-943A-4624-8770-219A32772176}" type="pres">
      <dgm:prSet presAssocID="{D62E7A99-B9E3-4746-A454-C859ECF80961}" presName="parSpace" presStyleCnt="0"/>
      <dgm:spPr/>
    </dgm:pt>
    <dgm:pt modelId="{534E1349-EBF2-4A34-B608-935561CE7BE6}" type="pres">
      <dgm:prSet presAssocID="{BF6A050B-4BBC-4EF3-A32D-64748029D3F5}" presName="parTxOnly" presStyleLbl="node1" presStyleIdx="2" presStyleCnt="7">
        <dgm:presLayoutVars>
          <dgm:bulletEnabled val="1"/>
        </dgm:presLayoutVars>
      </dgm:prSet>
      <dgm:spPr/>
    </dgm:pt>
    <dgm:pt modelId="{32D0CEE1-C642-409F-AB61-A33F103FF75B}" type="pres">
      <dgm:prSet presAssocID="{5F6C850C-86D9-4EE4-B81D-98E7174604B4}" presName="parSpace" presStyleCnt="0"/>
      <dgm:spPr/>
    </dgm:pt>
    <dgm:pt modelId="{9E0718AF-0829-4E22-868B-6A8B733249CE}" type="pres">
      <dgm:prSet presAssocID="{09AF48EF-E602-44F8-8173-F4238CE737C8}" presName="parTxOnly" presStyleLbl="node1" presStyleIdx="3" presStyleCnt="7">
        <dgm:presLayoutVars>
          <dgm:bulletEnabled val="1"/>
        </dgm:presLayoutVars>
      </dgm:prSet>
      <dgm:spPr/>
    </dgm:pt>
    <dgm:pt modelId="{60D3F691-CD97-49CF-AF5B-0A64B3771B7C}" type="pres">
      <dgm:prSet presAssocID="{43DB490C-3857-4FC1-ABD3-8CBF81B0D8AE}" presName="parSpace" presStyleCnt="0"/>
      <dgm:spPr/>
    </dgm:pt>
    <dgm:pt modelId="{F563EA8E-6187-43EF-B40B-DA7DD46EABB5}" type="pres">
      <dgm:prSet presAssocID="{13DB8736-3FE2-4AEB-82E3-5326605C2EDC}" presName="parTxOnly" presStyleLbl="node1" presStyleIdx="4" presStyleCnt="7">
        <dgm:presLayoutVars>
          <dgm:bulletEnabled val="1"/>
        </dgm:presLayoutVars>
      </dgm:prSet>
      <dgm:spPr/>
    </dgm:pt>
    <dgm:pt modelId="{83297A61-30DE-4836-B680-E9CFAF853A2F}" type="pres">
      <dgm:prSet presAssocID="{03611F9D-9622-400E-9F00-A78476F8D3BF}" presName="parSpace" presStyleCnt="0"/>
      <dgm:spPr/>
    </dgm:pt>
    <dgm:pt modelId="{80207625-C78B-4777-A95A-7FA706DB0A3F}" type="pres">
      <dgm:prSet presAssocID="{564D1B27-0DFF-4B22-ACB0-FCD4B7883D6F}" presName="parTxOnly" presStyleLbl="node1" presStyleIdx="5" presStyleCnt="7">
        <dgm:presLayoutVars>
          <dgm:bulletEnabled val="1"/>
        </dgm:presLayoutVars>
      </dgm:prSet>
      <dgm:spPr/>
    </dgm:pt>
    <dgm:pt modelId="{FEA3096B-6083-4A27-8A63-57E6C142B155}" type="pres">
      <dgm:prSet presAssocID="{6B8221A6-48A0-4B32-B51A-38DA5C1D1881}" presName="parSpace" presStyleCnt="0"/>
      <dgm:spPr/>
    </dgm:pt>
    <dgm:pt modelId="{D9146425-9259-42F4-9AF4-C79729B2B400}" type="pres">
      <dgm:prSet presAssocID="{6C783C84-6690-40E1-8FBE-5DEB655BF9AB}" presName="parTxOnly" presStyleLbl="node1" presStyleIdx="6" presStyleCnt="7">
        <dgm:presLayoutVars>
          <dgm:bulletEnabled val="1"/>
        </dgm:presLayoutVars>
      </dgm:prSet>
      <dgm:spPr/>
    </dgm:pt>
  </dgm:ptLst>
  <dgm:cxnLst>
    <dgm:cxn modelId="{AB17B3E6-4CC3-4FFE-9A29-2A71D87ADB63}" type="presOf" srcId="{564D1B27-0DFF-4B22-ACB0-FCD4B7883D6F}" destId="{80207625-C78B-4777-A95A-7FA706DB0A3F}" srcOrd="0" destOrd="0" presId="urn:microsoft.com/office/officeart/2005/8/layout/hChevron3"/>
    <dgm:cxn modelId="{28184939-99D4-4BBC-979F-4C4B7338C07F}" type="presOf" srcId="{BE033284-66C2-4A1A-B190-9A9B20617D70}" destId="{AD08CE7E-6DB8-4648-81E4-129BC983BF55}" srcOrd="0" destOrd="0" presId="urn:microsoft.com/office/officeart/2005/8/layout/hChevron3"/>
    <dgm:cxn modelId="{CF1B68FF-EBD3-405E-9632-903BCB30F016}" type="presOf" srcId="{13DB8736-3FE2-4AEB-82E3-5326605C2EDC}" destId="{F563EA8E-6187-43EF-B40B-DA7DD46EABB5}" srcOrd="0" destOrd="0" presId="urn:microsoft.com/office/officeart/2005/8/layout/hChevron3"/>
    <dgm:cxn modelId="{B4316FD7-218B-42F8-B769-DCAF8715A61A}" type="presOf" srcId="{FF5B8D43-5A88-411B-89D0-583E530E5E78}" destId="{3727AEE3-FB14-4ABF-B941-59F6ED46113E}" srcOrd="0" destOrd="0" presId="urn:microsoft.com/office/officeart/2005/8/layout/hChevron3"/>
    <dgm:cxn modelId="{7F7FC8A0-43EE-4FB4-AA1D-E6AEF3E48F55}" srcId="{C6C94FEF-8D18-4816-BAEE-D65F6BBA0B96}" destId="{13DB8736-3FE2-4AEB-82E3-5326605C2EDC}" srcOrd="4" destOrd="0" parTransId="{51CBF277-5D44-4D00-86DD-D6D2CBC670D0}" sibTransId="{03611F9D-9622-400E-9F00-A78476F8D3BF}"/>
    <dgm:cxn modelId="{22A59E24-FD41-4B90-91FD-B865147CF45F}" srcId="{C6C94FEF-8D18-4816-BAEE-D65F6BBA0B96}" destId="{BF6A050B-4BBC-4EF3-A32D-64748029D3F5}" srcOrd="2" destOrd="0" parTransId="{0226A2AA-7DF3-4D0C-88FC-399D6433E5FF}" sibTransId="{5F6C850C-86D9-4EE4-B81D-98E7174604B4}"/>
    <dgm:cxn modelId="{94FE5CBC-3235-48F2-973B-AAD3CF997D26}" srcId="{C6C94FEF-8D18-4816-BAEE-D65F6BBA0B96}" destId="{FF5B8D43-5A88-411B-89D0-583E530E5E78}" srcOrd="0" destOrd="0" parTransId="{15B848F0-F7D4-47C3-83A2-37849A7557C6}" sibTransId="{10FFA022-B35A-4E09-8C40-D60CF36AD1C7}"/>
    <dgm:cxn modelId="{1587B0CC-D90C-4382-9945-3E01BB6908EE}" type="presOf" srcId="{C6C94FEF-8D18-4816-BAEE-D65F6BBA0B96}" destId="{8E67B2D4-1246-4BB1-BCC1-83ED03BC6E5A}" srcOrd="0" destOrd="0" presId="urn:microsoft.com/office/officeart/2005/8/layout/hChevron3"/>
    <dgm:cxn modelId="{7D6EE5F1-6671-4EF2-93D6-E9BBF7B1893E}" srcId="{C6C94FEF-8D18-4816-BAEE-D65F6BBA0B96}" destId="{09AF48EF-E602-44F8-8173-F4238CE737C8}" srcOrd="3" destOrd="0" parTransId="{6504A189-BCA0-46D6-8883-652369E2BAB2}" sibTransId="{43DB490C-3857-4FC1-ABD3-8CBF81B0D8AE}"/>
    <dgm:cxn modelId="{8275302F-9C5C-453D-BE87-A8E0AA9D723B}" srcId="{C6C94FEF-8D18-4816-BAEE-D65F6BBA0B96}" destId="{564D1B27-0DFF-4B22-ACB0-FCD4B7883D6F}" srcOrd="5" destOrd="0" parTransId="{0CED3D4A-31CE-4648-A060-DB00CA6B7B2F}" sibTransId="{6B8221A6-48A0-4B32-B51A-38DA5C1D1881}"/>
    <dgm:cxn modelId="{650EEBB4-074A-43BB-995D-93D648E61C3C}" srcId="{C6C94FEF-8D18-4816-BAEE-D65F6BBA0B96}" destId="{BE033284-66C2-4A1A-B190-9A9B20617D70}" srcOrd="1" destOrd="0" parTransId="{BF4DEE63-7BDE-419B-94EE-85867828D568}" sibTransId="{D62E7A99-B9E3-4746-A454-C859ECF80961}"/>
    <dgm:cxn modelId="{944848F5-896D-451C-BADB-E6E684630740}" type="presOf" srcId="{09AF48EF-E602-44F8-8173-F4238CE737C8}" destId="{9E0718AF-0829-4E22-868B-6A8B733249CE}" srcOrd="0" destOrd="0" presId="urn:microsoft.com/office/officeart/2005/8/layout/hChevron3"/>
    <dgm:cxn modelId="{CBC9E9E6-B5D3-48F3-B62C-879D38900E76}" srcId="{C6C94FEF-8D18-4816-BAEE-D65F6BBA0B96}" destId="{6C783C84-6690-40E1-8FBE-5DEB655BF9AB}" srcOrd="6" destOrd="0" parTransId="{2722F6CF-FA6E-407A-AB98-7C0B1E6D3933}" sibTransId="{7B226D18-92D4-454D-A1E3-F68D6912F3C6}"/>
    <dgm:cxn modelId="{CD22B4AA-321D-4FE3-875A-8F9F0F6199EF}" type="presOf" srcId="{BF6A050B-4BBC-4EF3-A32D-64748029D3F5}" destId="{534E1349-EBF2-4A34-B608-935561CE7BE6}" srcOrd="0" destOrd="0" presId="urn:microsoft.com/office/officeart/2005/8/layout/hChevron3"/>
    <dgm:cxn modelId="{3DBB7E89-B4C4-45C8-8211-1147EA6BE87E}" type="presOf" srcId="{6C783C84-6690-40E1-8FBE-5DEB655BF9AB}" destId="{D9146425-9259-42F4-9AF4-C79729B2B400}" srcOrd="0" destOrd="0" presId="urn:microsoft.com/office/officeart/2005/8/layout/hChevron3"/>
    <dgm:cxn modelId="{535F5DF5-FE49-4070-833B-4B87896CBE76}" type="presParOf" srcId="{8E67B2D4-1246-4BB1-BCC1-83ED03BC6E5A}" destId="{3727AEE3-FB14-4ABF-B941-59F6ED46113E}" srcOrd="0" destOrd="0" presId="urn:microsoft.com/office/officeart/2005/8/layout/hChevron3"/>
    <dgm:cxn modelId="{90897BAD-B9E1-43F6-A68E-6C3850D9D9C4}" type="presParOf" srcId="{8E67B2D4-1246-4BB1-BCC1-83ED03BC6E5A}" destId="{6BD8E26D-FE3F-4606-8E79-8BFAF09571C5}" srcOrd="1" destOrd="0" presId="urn:microsoft.com/office/officeart/2005/8/layout/hChevron3"/>
    <dgm:cxn modelId="{2BE0492B-1C46-4548-BCE8-F0071A98BE42}" type="presParOf" srcId="{8E67B2D4-1246-4BB1-BCC1-83ED03BC6E5A}" destId="{AD08CE7E-6DB8-4648-81E4-129BC983BF55}" srcOrd="2" destOrd="0" presId="urn:microsoft.com/office/officeart/2005/8/layout/hChevron3"/>
    <dgm:cxn modelId="{F31C3C67-67F0-4E8E-9962-FFD386536031}" type="presParOf" srcId="{8E67B2D4-1246-4BB1-BCC1-83ED03BC6E5A}" destId="{15589EC0-943A-4624-8770-219A32772176}" srcOrd="3" destOrd="0" presId="urn:microsoft.com/office/officeart/2005/8/layout/hChevron3"/>
    <dgm:cxn modelId="{93B10642-21A6-4557-B19A-FDF6B06076A9}" type="presParOf" srcId="{8E67B2D4-1246-4BB1-BCC1-83ED03BC6E5A}" destId="{534E1349-EBF2-4A34-B608-935561CE7BE6}" srcOrd="4" destOrd="0" presId="urn:microsoft.com/office/officeart/2005/8/layout/hChevron3"/>
    <dgm:cxn modelId="{37DBFCFC-B0AB-48C3-A4B3-DE3EE6869833}" type="presParOf" srcId="{8E67B2D4-1246-4BB1-BCC1-83ED03BC6E5A}" destId="{32D0CEE1-C642-409F-AB61-A33F103FF75B}" srcOrd="5" destOrd="0" presId="urn:microsoft.com/office/officeart/2005/8/layout/hChevron3"/>
    <dgm:cxn modelId="{5C6B3F81-902D-40A9-A88B-E7C1E96FF92A}" type="presParOf" srcId="{8E67B2D4-1246-4BB1-BCC1-83ED03BC6E5A}" destId="{9E0718AF-0829-4E22-868B-6A8B733249CE}" srcOrd="6" destOrd="0" presId="urn:microsoft.com/office/officeart/2005/8/layout/hChevron3"/>
    <dgm:cxn modelId="{167F1D1B-5A1C-48EE-846E-64DF74FA9FF1}" type="presParOf" srcId="{8E67B2D4-1246-4BB1-BCC1-83ED03BC6E5A}" destId="{60D3F691-CD97-49CF-AF5B-0A64B3771B7C}" srcOrd="7" destOrd="0" presId="urn:microsoft.com/office/officeart/2005/8/layout/hChevron3"/>
    <dgm:cxn modelId="{B0D1C98F-551E-4E14-94D9-2464613B6ABF}" type="presParOf" srcId="{8E67B2D4-1246-4BB1-BCC1-83ED03BC6E5A}" destId="{F563EA8E-6187-43EF-B40B-DA7DD46EABB5}" srcOrd="8" destOrd="0" presId="urn:microsoft.com/office/officeart/2005/8/layout/hChevron3"/>
    <dgm:cxn modelId="{71AB9A5C-2178-4F86-8EFD-6EE301F4FDB9}" type="presParOf" srcId="{8E67B2D4-1246-4BB1-BCC1-83ED03BC6E5A}" destId="{83297A61-30DE-4836-B680-E9CFAF853A2F}" srcOrd="9" destOrd="0" presId="urn:microsoft.com/office/officeart/2005/8/layout/hChevron3"/>
    <dgm:cxn modelId="{D6F74E67-B0FD-4722-ACBB-CE5F57111B9C}" type="presParOf" srcId="{8E67B2D4-1246-4BB1-BCC1-83ED03BC6E5A}" destId="{80207625-C78B-4777-A95A-7FA706DB0A3F}" srcOrd="10" destOrd="0" presId="urn:microsoft.com/office/officeart/2005/8/layout/hChevron3"/>
    <dgm:cxn modelId="{250B6529-042C-4468-950C-10C2352EF62F}" type="presParOf" srcId="{8E67B2D4-1246-4BB1-BCC1-83ED03BC6E5A}" destId="{FEA3096B-6083-4A27-8A63-57E6C142B155}" srcOrd="11" destOrd="0" presId="urn:microsoft.com/office/officeart/2005/8/layout/hChevron3"/>
    <dgm:cxn modelId="{1F936602-EE65-4DB0-B117-9DADFC1B7B64}" type="presParOf" srcId="{8E67B2D4-1246-4BB1-BCC1-83ED03BC6E5A}" destId="{D9146425-9259-42F4-9AF4-C79729B2B400}" srcOrd="12"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1C5238B3-AABA-4C48-A14B-906CCFD43E31}" type="doc">
      <dgm:prSet loTypeId="urn:microsoft.com/office/officeart/2005/8/layout/hChevron3" loCatId="process" qsTypeId="urn:microsoft.com/office/officeart/2005/8/quickstyle/simple1" qsCatId="simple" csTypeId="urn:microsoft.com/office/officeart/2005/8/colors/accent1_2" csCatId="accent1" phldr="1"/>
      <dgm:spPr/>
    </dgm:pt>
    <dgm:pt modelId="{6C849805-CFED-4A4B-AFF7-2865B261ACD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24</a:t>
          </a:r>
        </a:p>
      </dgm:t>
    </dgm:pt>
    <dgm:pt modelId="{30880861-BEF0-4A67-9D31-FE2CD8BD630E}" type="parTrans" cxnId="{AD879C75-79FC-4570-ADD7-CA558037799F}">
      <dgm:prSet/>
      <dgm:spPr/>
    </dgm:pt>
    <dgm:pt modelId="{F4C1FCA9-C6C6-4FE7-9B9F-5FDD877C473B}" type="sibTrans" cxnId="{AD879C75-79FC-4570-ADD7-CA558037799F}">
      <dgm:prSet/>
      <dgm:spPr/>
    </dgm:pt>
    <dgm:pt modelId="{3D31514F-960B-4C97-833C-810D38BECFAE}">
      <dgm:prSet phldrT="[Tex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Summary</a:t>
          </a:r>
        </a:p>
      </dgm:t>
    </dgm:pt>
    <dgm:pt modelId="{A2ADC9FB-E15E-42E7-A537-E8A478D591D6}" type="parTrans" cxnId="{78D88F9D-3C1B-4AB4-AA57-41EFE41C9CA3}">
      <dgm:prSet/>
      <dgm:spPr/>
    </dgm:pt>
    <dgm:pt modelId="{B2BBF167-5A1A-4F4C-9560-213DBB48D29E}" type="sibTrans" cxnId="{78D88F9D-3C1B-4AB4-AA57-41EFE41C9CA3}">
      <dgm:prSet/>
      <dgm:spPr/>
    </dgm:pt>
    <dgm:pt modelId="{59857C70-6A20-4595-B266-A3D3FFA2BF88}">
      <dgm:prSet phldrT="[Tex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Background</a:t>
          </a:r>
        </a:p>
      </dgm:t>
    </dgm:pt>
    <dgm:pt modelId="{606CCF37-0228-4358-B59F-ACFB8D17B0E9}" type="parTrans" cxnId="{E4447D65-3380-4B79-9504-99A7B3039138}">
      <dgm:prSet/>
      <dgm:spPr/>
    </dgm:pt>
    <dgm:pt modelId="{D8FF7433-7AA9-492E-AEFB-DE3BA3EFFA5B}" type="sibTrans" cxnId="{E4447D65-3380-4B79-9504-99A7B3039138}">
      <dgm:prSet/>
      <dgm:spPr/>
    </dgm:pt>
    <dgm:pt modelId="{55B35143-6EBF-46E5-BB85-B571D39AD2F9}">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REMIX</a:t>
          </a:r>
        </a:p>
      </dgm:t>
    </dgm:pt>
    <dgm:pt modelId="{A81FBF95-59B6-4198-8DC0-46E1B5AF8B8F}" type="parTrans" cxnId="{E5F70EF2-2BD2-40D7-8608-D234D1E80F16}">
      <dgm:prSet/>
      <dgm:spPr/>
    </dgm:pt>
    <dgm:pt modelId="{A2A9FA8C-21DE-4FCA-82C2-964ADDA16EC3}" type="sibTrans" cxnId="{E5F70EF2-2BD2-40D7-8608-D234D1E80F16}">
      <dgm:prSet/>
      <dgm:spPr/>
    </dgm:pt>
    <dgm:pt modelId="{C31C853B-7355-4E22-BD66-3662DB28AFC4}">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Detection</a:t>
          </a:r>
        </a:p>
      </dgm:t>
    </dgm:pt>
    <dgm:pt modelId="{F4283744-C391-4597-8CA7-2311D8109F92}" type="parTrans" cxnId="{C1BF0AD3-396B-42A6-823C-E77E32367612}">
      <dgm:prSet/>
      <dgm:spPr/>
    </dgm:pt>
    <dgm:pt modelId="{7FFF706A-551E-4900-84B6-2A56A3B436CA}" type="sibTrans" cxnId="{C1BF0AD3-396B-42A6-823C-E77E32367612}">
      <dgm:prSet/>
      <dgm:spPr/>
    </dgm:pt>
    <dgm:pt modelId="{AD35F487-BFFD-4632-8067-8596A7EFD167}">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Repair</a:t>
          </a:r>
        </a:p>
      </dgm:t>
    </dgm:pt>
    <dgm:pt modelId="{6387988D-4471-4BBC-B609-CDDD6D78C1FB}" type="parTrans" cxnId="{4E1839A1-1883-4A86-AF97-A11D171471CB}">
      <dgm:prSet/>
      <dgm:spPr/>
    </dgm:pt>
    <dgm:pt modelId="{AA3799E5-700D-4651-9178-A7EEC2CBE7A1}" type="sibTrans" cxnId="{4E1839A1-1883-4A86-AF97-A11D171471CB}">
      <dgm:prSet/>
      <dgm:spPr/>
    </dgm:pt>
    <dgm:pt modelId="{BB48DC65-636E-4F06-9D0A-3B042A205D4B}">
      <dgm:prSet/>
      <dgm:spPr>
        <a:gradFill flip="none" rotWithShape="0">
          <a:gsLst>
            <a:gs pos="0">
              <a:srgbClr val="5B9BD5"/>
            </a:gs>
            <a:gs pos="60000">
              <a:srgbClr val="5B9BD5"/>
            </a:gs>
            <a:gs pos="80000">
              <a:srgbClr val="A5A5A5"/>
            </a:gs>
            <a:gs pos="100000">
              <a:srgbClr val="A5A5A5"/>
            </a:gs>
          </a:gsLst>
          <a:lin ang="0" scaled="1"/>
          <a:tileRect/>
        </a:gradFill>
      </dgm:spPr>
      <dgm:t>
        <a:bodyPr/>
        <a:lstStyle/>
        <a:p>
          <a:r>
            <a:rPr lang="en-US"/>
            <a:t>Performance</a:t>
          </a:r>
        </a:p>
      </dgm:t>
    </dgm:pt>
    <dgm:pt modelId="{802BAB1D-CD5B-4F2C-BB34-8D5C007C4356}" type="parTrans" cxnId="{4D4B1694-27C0-4344-872F-7D2668C07FFC}">
      <dgm:prSet/>
      <dgm:spPr/>
    </dgm:pt>
    <dgm:pt modelId="{6B7D7218-6913-407D-B6B1-555DA1205DBC}" type="sibTrans" cxnId="{4D4B1694-27C0-4344-872F-7D2668C07FFC}">
      <dgm:prSet/>
      <dgm:spPr/>
    </dgm:pt>
    <dgm:pt modelId="{6E010E20-E161-44BD-9CAC-626FDCFED5F3}" type="pres">
      <dgm:prSet presAssocID="{1C5238B3-AABA-4C48-A14B-906CCFD43E31}" presName="Name0" presStyleCnt="0">
        <dgm:presLayoutVars>
          <dgm:dir/>
          <dgm:resizeHandles val="exact"/>
        </dgm:presLayoutVars>
      </dgm:prSet>
      <dgm:spPr/>
    </dgm:pt>
    <dgm:pt modelId="{6E33351C-048B-4AF3-98E9-2299CF4BED58}" type="pres">
      <dgm:prSet presAssocID="{6C849805-CFED-4A4B-AFF7-2865B261ACD1}" presName="parTxOnly" presStyleLbl="node1" presStyleIdx="0" presStyleCnt="7" custScaleX="51316" custScaleY="49421">
        <dgm:presLayoutVars>
          <dgm:bulletEnabled val="1"/>
        </dgm:presLayoutVars>
      </dgm:prSet>
      <dgm:spPr/>
    </dgm:pt>
    <dgm:pt modelId="{E54361CA-FA22-4ACC-BEDD-6BEAB2E360A9}" type="pres">
      <dgm:prSet presAssocID="{F4C1FCA9-C6C6-4FE7-9B9F-5FDD877C473B}" presName="parSpace" presStyleCnt="0"/>
      <dgm:spPr/>
    </dgm:pt>
    <dgm:pt modelId="{D57E7074-5563-4EBB-A3D7-AC8515EE23AF}" type="pres">
      <dgm:prSet presAssocID="{3D31514F-960B-4C97-833C-810D38BECFAE}" presName="parTxOnly" presStyleLbl="node1" presStyleIdx="1" presStyleCnt="7">
        <dgm:presLayoutVars>
          <dgm:bulletEnabled val="1"/>
        </dgm:presLayoutVars>
      </dgm:prSet>
      <dgm:spPr/>
    </dgm:pt>
    <dgm:pt modelId="{01BBD2B5-30C5-4B94-A476-9F74EAF442AD}" type="pres">
      <dgm:prSet presAssocID="{B2BBF167-5A1A-4F4C-9560-213DBB48D29E}" presName="parSpace" presStyleCnt="0"/>
      <dgm:spPr/>
    </dgm:pt>
    <dgm:pt modelId="{F2C05BF8-D8FA-4190-8705-74183EE48528}" type="pres">
      <dgm:prSet presAssocID="{59857C70-6A20-4595-B266-A3D3FFA2BF88}" presName="parTxOnly" presStyleLbl="node1" presStyleIdx="2" presStyleCnt="7">
        <dgm:presLayoutVars>
          <dgm:bulletEnabled val="1"/>
        </dgm:presLayoutVars>
      </dgm:prSet>
      <dgm:spPr/>
    </dgm:pt>
    <dgm:pt modelId="{B04DA1DE-4E7A-4769-89AC-5A92A3D20181}" type="pres">
      <dgm:prSet presAssocID="{D8FF7433-7AA9-492E-AEFB-DE3BA3EFFA5B}" presName="parSpace" presStyleCnt="0"/>
      <dgm:spPr/>
    </dgm:pt>
    <dgm:pt modelId="{3FF00A9F-07E1-4E64-82EA-A30B8CC1E524}" type="pres">
      <dgm:prSet presAssocID="{55B35143-6EBF-46E5-BB85-B571D39AD2F9}" presName="parTxOnly" presStyleLbl="node1" presStyleIdx="3" presStyleCnt="7">
        <dgm:presLayoutVars>
          <dgm:bulletEnabled val="1"/>
        </dgm:presLayoutVars>
      </dgm:prSet>
      <dgm:spPr/>
    </dgm:pt>
    <dgm:pt modelId="{91B14972-5DFB-466A-9BDF-D83014217A72}" type="pres">
      <dgm:prSet presAssocID="{A2A9FA8C-21DE-4FCA-82C2-964ADDA16EC3}" presName="parSpace" presStyleCnt="0"/>
      <dgm:spPr/>
    </dgm:pt>
    <dgm:pt modelId="{916F2A1A-1086-478A-AC3F-C7A63EE2FDCE}" type="pres">
      <dgm:prSet presAssocID="{C31C853B-7355-4E22-BD66-3662DB28AFC4}" presName="parTxOnly" presStyleLbl="node1" presStyleIdx="4" presStyleCnt="7">
        <dgm:presLayoutVars>
          <dgm:bulletEnabled val="1"/>
        </dgm:presLayoutVars>
      </dgm:prSet>
      <dgm:spPr/>
    </dgm:pt>
    <dgm:pt modelId="{0EFB5BBE-7C06-44BF-B9C0-3B09F32BDC3D}" type="pres">
      <dgm:prSet presAssocID="{7FFF706A-551E-4900-84B6-2A56A3B436CA}" presName="parSpace" presStyleCnt="0"/>
      <dgm:spPr/>
    </dgm:pt>
    <dgm:pt modelId="{D4C7E81D-2459-4C2B-8B7A-0AB4E5291951}" type="pres">
      <dgm:prSet presAssocID="{AD35F487-BFFD-4632-8067-8596A7EFD167}" presName="parTxOnly" presStyleLbl="node1" presStyleIdx="5" presStyleCnt="7">
        <dgm:presLayoutVars>
          <dgm:bulletEnabled val="1"/>
        </dgm:presLayoutVars>
      </dgm:prSet>
      <dgm:spPr/>
    </dgm:pt>
    <dgm:pt modelId="{DB91D554-1567-4CFA-820C-CF57382226AA}" type="pres">
      <dgm:prSet presAssocID="{AA3799E5-700D-4651-9178-A7EEC2CBE7A1}" presName="parSpace" presStyleCnt="0"/>
      <dgm:spPr/>
    </dgm:pt>
    <dgm:pt modelId="{1F986F03-E0B7-4F60-95F7-3C2840EC0C08}" type="pres">
      <dgm:prSet presAssocID="{BB48DC65-636E-4F06-9D0A-3B042A205D4B}" presName="parTxOnly" presStyleLbl="node1" presStyleIdx="6" presStyleCnt="7">
        <dgm:presLayoutVars>
          <dgm:bulletEnabled val="1"/>
        </dgm:presLayoutVars>
      </dgm:prSet>
      <dgm:spPr/>
    </dgm:pt>
  </dgm:ptLst>
  <dgm:cxnLst>
    <dgm:cxn modelId="{4E1839A1-1883-4A86-AF97-A11D171471CB}" srcId="{1C5238B3-AABA-4C48-A14B-906CCFD43E31}" destId="{AD35F487-BFFD-4632-8067-8596A7EFD167}" srcOrd="5" destOrd="0" parTransId="{6387988D-4471-4BBC-B609-CDDD6D78C1FB}" sibTransId="{AA3799E5-700D-4651-9178-A7EEC2CBE7A1}"/>
    <dgm:cxn modelId="{78D88F9D-3C1B-4AB4-AA57-41EFE41C9CA3}" srcId="{1C5238B3-AABA-4C48-A14B-906CCFD43E31}" destId="{3D31514F-960B-4C97-833C-810D38BECFAE}" srcOrd="1" destOrd="0" parTransId="{A2ADC9FB-E15E-42E7-A537-E8A478D591D6}" sibTransId="{B2BBF167-5A1A-4F4C-9560-213DBB48D29E}"/>
    <dgm:cxn modelId="{F2D3C7DF-4DB5-4ED8-BC6E-7A188AE4164F}" type="presOf" srcId="{1C5238B3-AABA-4C48-A14B-906CCFD43E31}" destId="{6E010E20-E161-44BD-9CAC-626FDCFED5F3}" srcOrd="0" destOrd="0" presId="urn:microsoft.com/office/officeart/2005/8/layout/hChevron3"/>
    <dgm:cxn modelId="{1B03ACE3-2B3E-4CC5-8956-9F2268F0159A}" type="presOf" srcId="{6C849805-CFED-4A4B-AFF7-2865B261ACD1}" destId="{6E33351C-048B-4AF3-98E9-2299CF4BED58}" srcOrd="0" destOrd="0" presId="urn:microsoft.com/office/officeart/2005/8/layout/hChevron3"/>
    <dgm:cxn modelId="{26AE0EED-8F17-4A69-8CED-2A69A64A37A5}" type="presOf" srcId="{AD35F487-BFFD-4632-8067-8596A7EFD167}" destId="{D4C7E81D-2459-4C2B-8B7A-0AB4E5291951}" srcOrd="0" destOrd="0" presId="urn:microsoft.com/office/officeart/2005/8/layout/hChevron3"/>
    <dgm:cxn modelId="{3EEF19E0-06CE-4819-8EFB-C02EBD87C8FF}" type="presOf" srcId="{59857C70-6A20-4595-B266-A3D3FFA2BF88}" destId="{F2C05BF8-D8FA-4190-8705-74183EE48528}" srcOrd="0" destOrd="0" presId="urn:microsoft.com/office/officeart/2005/8/layout/hChevron3"/>
    <dgm:cxn modelId="{AD879C75-79FC-4570-ADD7-CA558037799F}" srcId="{1C5238B3-AABA-4C48-A14B-906CCFD43E31}" destId="{6C849805-CFED-4A4B-AFF7-2865B261ACD1}" srcOrd="0" destOrd="0" parTransId="{30880861-BEF0-4A67-9D31-FE2CD8BD630E}" sibTransId="{F4C1FCA9-C6C6-4FE7-9B9F-5FDD877C473B}"/>
    <dgm:cxn modelId="{8C24A0E4-A9F2-4676-ABC0-2650ACA80399}" type="presOf" srcId="{3D31514F-960B-4C97-833C-810D38BECFAE}" destId="{D57E7074-5563-4EBB-A3D7-AC8515EE23AF}" srcOrd="0" destOrd="0" presId="urn:microsoft.com/office/officeart/2005/8/layout/hChevron3"/>
    <dgm:cxn modelId="{C1BF0AD3-396B-42A6-823C-E77E32367612}" srcId="{1C5238B3-AABA-4C48-A14B-906CCFD43E31}" destId="{C31C853B-7355-4E22-BD66-3662DB28AFC4}" srcOrd="4" destOrd="0" parTransId="{F4283744-C391-4597-8CA7-2311D8109F92}" sibTransId="{7FFF706A-551E-4900-84B6-2A56A3B436CA}"/>
    <dgm:cxn modelId="{E4447D65-3380-4B79-9504-99A7B3039138}" srcId="{1C5238B3-AABA-4C48-A14B-906CCFD43E31}" destId="{59857C70-6A20-4595-B266-A3D3FFA2BF88}" srcOrd="2" destOrd="0" parTransId="{606CCF37-0228-4358-B59F-ACFB8D17B0E9}" sibTransId="{D8FF7433-7AA9-492E-AEFB-DE3BA3EFFA5B}"/>
    <dgm:cxn modelId="{4D4B1694-27C0-4344-872F-7D2668C07FFC}" srcId="{1C5238B3-AABA-4C48-A14B-906CCFD43E31}" destId="{BB48DC65-636E-4F06-9D0A-3B042A205D4B}" srcOrd="6" destOrd="0" parTransId="{802BAB1D-CD5B-4F2C-BB34-8D5C007C4356}" sibTransId="{6B7D7218-6913-407D-B6B1-555DA1205DBC}"/>
    <dgm:cxn modelId="{118AA8DA-E0BE-4539-B75B-D915B1428775}" type="presOf" srcId="{55B35143-6EBF-46E5-BB85-B571D39AD2F9}" destId="{3FF00A9F-07E1-4E64-82EA-A30B8CC1E524}" srcOrd="0" destOrd="0" presId="urn:microsoft.com/office/officeart/2005/8/layout/hChevron3"/>
    <dgm:cxn modelId="{4D6F71B4-F185-4268-A9FF-FC3C645AB319}" type="presOf" srcId="{C31C853B-7355-4E22-BD66-3662DB28AFC4}" destId="{916F2A1A-1086-478A-AC3F-C7A63EE2FDCE}" srcOrd="0" destOrd="0" presId="urn:microsoft.com/office/officeart/2005/8/layout/hChevron3"/>
    <dgm:cxn modelId="{20FDB95A-5CAA-4323-AE06-D4CE9E657EB1}" type="presOf" srcId="{BB48DC65-636E-4F06-9D0A-3B042A205D4B}" destId="{1F986F03-E0B7-4F60-95F7-3C2840EC0C08}" srcOrd="0" destOrd="0" presId="urn:microsoft.com/office/officeart/2005/8/layout/hChevron3"/>
    <dgm:cxn modelId="{E5F70EF2-2BD2-40D7-8608-D234D1E80F16}" srcId="{1C5238B3-AABA-4C48-A14B-906CCFD43E31}" destId="{55B35143-6EBF-46E5-BB85-B571D39AD2F9}" srcOrd="3" destOrd="0" parTransId="{A81FBF95-59B6-4198-8DC0-46E1B5AF8B8F}" sibTransId="{A2A9FA8C-21DE-4FCA-82C2-964ADDA16EC3}"/>
    <dgm:cxn modelId="{BB65C04C-F17A-442F-A467-249E9693BB5B}" type="presParOf" srcId="{6E010E20-E161-44BD-9CAC-626FDCFED5F3}" destId="{6E33351C-048B-4AF3-98E9-2299CF4BED58}" srcOrd="0" destOrd="0" presId="urn:microsoft.com/office/officeart/2005/8/layout/hChevron3"/>
    <dgm:cxn modelId="{5CA5701A-B40B-4425-BD9C-2D3202FAC4C1}" type="presParOf" srcId="{6E010E20-E161-44BD-9CAC-626FDCFED5F3}" destId="{E54361CA-FA22-4ACC-BEDD-6BEAB2E360A9}" srcOrd="1" destOrd="0" presId="urn:microsoft.com/office/officeart/2005/8/layout/hChevron3"/>
    <dgm:cxn modelId="{9F1B8B51-781A-4C3A-9BAA-026CD67CB1E5}" type="presParOf" srcId="{6E010E20-E161-44BD-9CAC-626FDCFED5F3}" destId="{D57E7074-5563-4EBB-A3D7-AC8515EE23AF}" srcOrd="2" destOrd="0" presId="urn:microsoft.com/office/officeart/2005/8/layout/hChevron3"/>
    <dgm:cxn modelId="{B80B4D41-1182-4A21-833A-5C63F444E27A}" type="presParOf" srcId="{6E010E20-E161-44BD-9CAC-626FDCFED5F3}" destId="{01BBD2B5-30C5-4B94-A476-9F74EAF442AD}" srcOrd="3" destOrd="0" presId="urn:microsoft.com/office/officeart/2005/8/layout/hChevron3"/>
    <dgm:cxn modelId="{17DB6F7E-897D-40A3-B70B-4CA16D802C63}" type="presParOf" srcId="{6E010E20-E161-44BD-9CAC-626FDCFED5F3}" destId="{F2C05BF8-D8FA-4190-8705-74183EE48528}" srcOrd="4" destOrd="0" presId="urn:microsoft.com/office/officeart/2005/8/layout/hChevron3"/>
    <dgm:cxn modelId="{D169E918-F52B-4A73-B76B-B92CB9400F8A}" type="presParOf" srcId="{6E010E20-E161-44BD-9CAC-626FDCFED5F3}" destId="{B04DA1DE-4E7A-4769-89AC-5A92A3D20181}" srcOrd="5" destOrd="0" presId="urn:microsoft.com/office/officeart/2005/8/layout/hChevron3"/>
    <dgm:cxn modelId="{84D77FEC-ACF3-4285-BADE-97F6D8C74D1C}" type="presParOf" srcId="{6E010E20-E161-44BD-9CAC-626FDCFED5F3}" destId="{3FF00A9F-07E1-4E64-82EA-A30B8CC1E524}" srcOrd="6" destOrd="0" presId="urn:microsoft.com/office/officeart/2005/8/layout/hChevron3"/>
    <dgm:cxn modelId="{3EE3C230-2441-4DEF-8D55-9FDE42632B42}" type="presParOf" srcId="{6E010E20-E161-44BD-9CAC-626FDCFED5F3}" destId="{91B14972-5DFB-466A-9BDF-D83014217A72}" srcOrd="7" destOrd="0" presId="urn:microsoft.com/office/officeart/2005/8/layout/hChevron3"/>
    <dgm:cxn modelId="{64BD7818-CB0C-40B6-A5BC-E121FD64BFA9}" type="presParOf" srcId="{6E010E20-E161-44BD-9CAC-626FDCFED5F3}" destId="{916F2A1A-1086-478A-AC3F-C7A63EE2FDCE}" srcOrd="8" destOrd="0" presId="urn:microsoft.com/office/officeart/2005/8/layout/hChevron3"/>
    <dgm:cxn modelId="{C5DCE0AF-C2CA-4BFE-B9B6-A713C7A0AF9C}" type="presParOf" srcId="{6E010E20-E161-44BD-9CAC-626FDCFED5F3}" destId="{0EFB5BBE-7C06-44BF-B9C0-3B09F32BDC3D}" srcOrd="9" destOrd="0" presId="urn:microsoft.com/office/officeart/2005/8/layout/hChevron3"/>
    <dgm:cxn modelId="{903AEBD6-6191-49A5-8B95-D49960F914B2}" type="presParOf" srcId="{6E010E20-E161-44BD-9CAC-626FDCFED5F3}" destId="{D4C7E81D-2459-4C2B-8B7A-0AB4E5291951}" srcOrd="10" destOrd="0" presId="urn:microsoft.com/office/officeart/2005/8/layout/hChevron3"/>
    <dgm:cxn modelId="{DC8FC282-C650-4151-A701-C493B37B455B}" type="presParOf" srcId="{6E010E20-E161-44BD-9CAC-626FDCFED5F3}" destId="{DB91D554-1567-4CFA-820C-CF57382226AA}" srcOrd="11" destOrd="0" presId="urn:microsoft.com/office/officeart/2005/8/layout/hChevron3"/>
    <dgm:cxn modelId="{4AAD7F65-E9EA-4F8C-A0CB-6ABE7352B339}" type="presParOf" srcId="{6E010E20-E161-44BD-9CAC-626FDCFED5F3}" destId="{1F986F03-E0B7-4F60-95F7-3C2840EC0C08}"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7B65E68F-7DD0-4013-A5A9-EA95B8CD38FC}" type="doc">
      <dgm:prSet loTypeId="urn:microsoft.com/office/officeart/2005/8/layout/hChevron3" loCatId="process" qsTypeId="urn:microsoft.com/office/officeart/2005/8/quickstyle/simple1" qsCatId="simple" csTypeId="urn:microsoft.com/office/officeart/2005/8/colors/accent1_2" csCatId="accent1" phldr="1"/>
      <dgm:spPr/>
    </dgm:pt>
    <dgm:pt modelId="{298D0A3B-02FC-496E-9E3F-7F504187F1AC}">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25</a:t>
          </a:r>
        </a:p>
      </dgm:t>
    </dgm:pt>
    <dgm:pt modelId="{6BDB8F69-169D-434C-8407-D9A3DC5E61E2}" type="parTrans" cxnId="{4E325C29-385D-4968-A7CF-F45B21D3A9F5}">
      <dgm:prSet/>
      <dgm:spPr/>
    </dgm:pt>
    <dgm:pt modelId="{D730FF44-6865-4FC5-9E28-93EBF1272BA5}" type="sibTrans" cxnId="{4E325C29-385D-4968-A7CF-F45B21D3A9F5}">
      <dgm:prSet/>
      <dgm:spPr/>
    </dgm:pt>
    <dgm:pt modelId="{4ACBB494-8FA3-4F95-84B4-708117936E20}">
      <dgm:prSet phldrT="[Tex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Summary</a:t>
          </a:r>
        </a:p>
      </dgm:t>
    </dgm:pt>
    <dgm:pt modelId="{6298B933-817C-4F35-9E09-BFAD283D64F7}" type="parTrans" cxnId="{7A68DA2B-41F1-41E8-9807-2FC5F6524A2B}">
      <dgm:prSet/>
      <dgm:spPr/>
    </dgm:pt>
    <dgm:pt modelId="{879C1026-0157-4E02-8AA1-4C28D1C47CD0}" type="sibTrans" cxnId="{7A68DA2B-41F1-41E8-9807-2FC5F6524A2B}">
      <dgm:prSet/>
      <dgm:spPr/>
    </dgm:pt>
    <dgm:pt modelId="{8BC89014-3ECF-424A-B3FB-5F246F4EDCBC}">
      <dgm:prSet phldrT="[Tex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Background</a:t>
          </a:r>
        </a:p>
      </dgm:t>
    </dgm:pt>
    <dgm:pt modelId="{E15EA52C-D443-4EEE-96DE-07358EE4374B}" type="parTrans" cxnId="{F4457648-6A45-4C88-9D86-E3370DB7BCE9}">
      <dgm:prSet/>
      <dgm:spPr/>
    </dgm:pt>
    <dgm:pt modelId="{B9D1D64D-0198-42A9-AB2A-1E06AC0E66F8}" type="sibTrans" cxnId="{F4457648-6A45-4C88-9D86-E3370DB7BCE9}">
      <dgm:prSet/>
      <dgm:spPr/>
    </dgm:pt>
    <dgm:pt modelId="{32B20059-99DE-4E05-97A9-343C875FB510}">
      <dgm:prSe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REMIX</a:t>
          </a:r>
        </a:p>
      </dgm:t>
    </dgm:pt>
    <dgm:pt modelId="{DF1BC8A7-F054-4D66-9A0E-999F82B2949E}" type="parTrans" cxnId="{EDB881F8-9284-41A7-A4F6-9FD432E817CA}">
      <dgm:prSet/>
      <dgm:spPr/>
    </dgm:pt>
    <dgm:pt modelId="{61DE42B9-AD01-4A92-B514-DA8E3B28C443}" type="sibTrans" cxnId="{EDB881F8-9284-41A7-A4F6-9FD432E817CA}">
      <dgm:prSet/>
      <dgm:spPr/>
    </dgm:pt>
    <dgm:pt modelId="{B4147923-0A9C-451E-AFC7-A756CB68B596}">
      <dgm:prSe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Detection</a:t>
          </a:r>
        </a:p>
      </dgm:t>
    </dgm:pt>
    <dgm:pt modelId="{40F72D2D-9DAB-44A5-AEB3-C62448C047D0}" type="parTrans" cxnId="{9FCFF31D-78FC-444E-9013-44CC7BCBCE4E}">
      <dgm:prSet/>
      <dgm:spPr/>
    </dgm:pt>
    <dgm:pt modelId="{CB681614-F668-4F55-9CB5-0FA2583DD187}" type="sibTrans" cxnId="{9FCFF31D-78FC-444E-9013-44CC7BCBCE4E}">
      <dgm:prSet/>
      <dgm:spPr/>
    </dgm:pt>
    <dgm:pt modelId="{3A6564C7-40A1-467C-828C-4493C1BCC85B}">
      <dgm:prSe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Repair</a:t>
          </a:r>
        </a:p>
      </dgm:t>
    </dgm:pt>
    <dgm:pt modelId="{19152A17-3EBC-42EE-BE22-37CD82A89001}" type="parTrans" cxnId="{F145D375-0DB1-4AA4-8308-D0BE51ABB2FB}">
      <dgm:prSet/>
      <dgm:spPr/>
    </dgm:pt>
    <dgm:pt modelId="{66A65458-3FA8-4EBC-A8A9-2147F0841517}" type="sibTrans" cxnId="{F145D375-0DB1-4AA4-8308-D0BE51ABB2FB}">
      <dgm:prSet/>
      <dgm:spPr/>
    </dgm:pt>
    <dgm:pt modelId="{94098828-E8EE-42E5-846B-38C95B4ED02F}">
      <dgm:prSet/>
      <dgm:spPr>
        <a:gradFill flip="none" rotWithShape="0">
          <a:gsLst>
            <a:gs pos="0">
              <a:srgbClr val="5B9BD5"/>
            </a:gs>
            <a:gs pos="70000">
              <a:srgbClr val="5B9BD5"/>
            </a:gs>
            <a:gs pos="80000">
              <a:srgbClr val="A5A5A5"/>
            </a:gs>
            <a:gs pos="100000">
              <a:srgbClr val="A5A5A5"/>
            </a:gs>
          </a:gsLst>
          <a:lin ang="0" scaled="1"/>
          <a:tileRect/>
        </a:gradFill>
      </dgm:spPr>
      <dgm:t>
        <a:bodyPr/>
        <a:lstStyle/>
        <a:p>
          <a:r>
            <a:rPr lang="en-US"/>
            <a:t>Performance</a:t>
          </a:r>
        </a:p>
      </dgm:t>
    </dgm:pt>
    <dgm:pt modelId="{EE4CA2A9-EC23-43F9-BF91-A82D366B306A}" type="parTrans" cxnId="{6497788F-6F56-4F7A-87FC-073028D40FCF}">
      <dgm:prSet/>
      <dgm:spPr/>
    </dgm:pt>
    <dgm:pt modelId="{BAA33611-FF8E-46C5-8A46-2F48B97BFBB5}" type="sibTrans" cxnId="{6497788F-6F56-4F7A-87FC-073028D40FCF}">
      <dgm:prSet/>
      <dgm:spPr/>
    </dgm:pt>
    <dgm:pt modelId="{0FB75497-41BE-4290-B308-F523601D785C}" type="pres">
      <dgm:prSet presAssocID="{7B65E68F-7DD0-4013-A5A9-EA95B8CD38FC}" presName="Name0" presStyleCnt="0">
        <dgm:presLayoutVars>
          <dgm:dir/>
          <dgm:resizeHandles val="exact"/>
        </dgm:presLayoutVars>
      </dgm:prSet>
      <dgm:spPr/>
    </dgm:pt>
    <dgm:pt modelId="{8A77BE4A-8E94-4F97-8A23-5B2CCAF9D14F}" type="pres">
      <dgm:prSet presAssocID="{298D0A3B-02FC-496E-9E3F-7F504187F1AC}" presName="parTxOnly" presStyleLbl="node1" presStyleIdx="0" presStyleCnt="7" custScaleX="51316" custScaleY="49421">
        <dgm:presLayoutVars>
          <dgm:bulletEnabled val="1"/>
        </dgm:presLayoutVars>
      </dgm:prSet>
      <dgm:spPr/>
    </dgm:pt>
    <dgm:pt modelId="{F7D03D11-16A5-4CCB-B3A8-B79239BC8665}" type="pres">
      <dgm:prSet presAssocID="{D730FF44-6865-4FC5-9E28-93EBF1272BA5}" presName="parSpace" presStyleCnt="0"/>
      <dgm:spPr/>
    </dgm:pt>
    <dgm:pt modelId="{1D1C84F8-B5E6-4611-9453-3B78E26D04F9}" type="pres">
      <dgm:prSet presAssocID="{4ACBB494-8FA3-4F95-84B4-708117936E20}" presName="parTxOnly" presStyleLbl="node1" presStyleIdx="1" presStyleCnt="7">
        <dgm:presLayoutVars>
          <dgm:bulletEnabled val="1"/>
        </dgm:presLayoutVars>
      </dgm:prSet>
      <dgm:spPr/>
    </dgm:pt>
    <dgm:pt modelId="{D93EE1E3-9A45-4C57-AA01-91E3C9C1431B}" type="pres">
      <dgm:prSet presAssocID="{879C1026-0157-4E02-8AA1-4C28D1C47CD0}" presName="parSpace" presStyleCnt="0"/>
      <dgm:spPr/>
    </dgm:pt>
    <dgm:pt modelId="{9CF922E1-35B3-4D65-B0A9-EB2CB5E81D99}" type="pres">
      <dgm:prSet presAssocID="{8BC89014-3ECF-424A-B3FB-5F246F4EDCBC}" presName="parTxOnly" presStyleLbl="node1" presStyleIdx="2" presStyleCnt="7">
        <dgm:presLayoutVars>
          <dgm:bulletEnabled val="1"/>
        </dgm:presLayoutVars>
      </dgm:prSet>
      <dgm:spPr/>
    </dgm:pt>
    <dgm:pt modelId="{ED0B6C11-FAA2-441F-88AA-6755D338DC57}" type="pres">
      <dgm:prSet presAssocID="{B9D1D64D-0198-42A9-AB2A-1E06AC0E66F8}" presName="parSpace" presStyleCnt="0"/>
      <dgm:spPr/>
    </dgm:pt>
    <dgm:pt modelId="{6BE04BD8-2990-4268-BA1E-274465AD64F7}" type="pres">
      <dgm:prSet presAssocID="{32B20059-99DE-4E05-97A9-343C875FB510}" presName="parTxOnly" presStyleLbl="node1" presStyleIdx="3" presStyleCnt="7">
        <dgm:presLayoutVars>
          <dgm:bulletEnabled val="1"/>
        </dgm:presLayoutVars>
      </dgm:prSet>
      <dgm:spPr/>
    </dgm:pt>
    <dgm:pt modelId="{738FBE3D-4013-4744-811E-B6BB5CCA3CC8}" type="pres">
      <dgm:prSet presAssocID="{61DE42B9-AD01-4A92-B514-DA8E3B28C443}" presName="parSpace" presStyleCnt="0"/>
      <dgm:spPr/>
    </dgm:pt>
    <dgm:pt modelId="{1B3C89D6-BF14-45F6-85F6-FAD5061BE3CC}" type="pres">
      <dgm:prSet presAssocID="{B4147923-0A9C-451E-AFC7-A756CB68B596}" presName="parTxOnly" presStyleLbl="node1" presStyleIdx="4" presStyleCnt="7">
        <dgm:presLayoutVars>
          <dgm:bulletEnabled val="1"/>
        </dgm:presLayoutVars>
      </dgm:prSet>
      <dgm:spPr/>
    </dgm:pt>
    <dgm:pt modelId="{8E74DCE8-905A-4FDB-9304-2EAEBF0E6FC5}" type="pres">
      <dgm:prSet presAssocID="{CB681614-F668-4F55-9CB5-0FA2583DD187}" presName="parSpace" presStyleCnt="0"/>
      <dgm:spPr/>
    </dgm:pt>
    <dgm:pt modelId="{2F720710-9A17-48DD-B16D-E8AA1BC89003}" type="pres">
      <dgm:prSet presAssocID="{3A6564C7-40A1-467C-828C-4493C1BCC85B}" presName="parTxOnly" presStyleLbl="node1" presStyleIdx="5" presStyleCnt="7">
        <dgm:presLayoutVars>
          <dgm:bulletEnabled val="1"/>
        </dgm:presLayoutVars>
      </dgm:prSet>
      <dgm:spPr/>
    </dgm:pt>
    <dgm:pt modelId="{C10727C8-176B-4C05-B231-6E0B6D8138CB}" type="pres">
      <dgm:prSet presAssocID="{66A65458-3FA8-4EBC-A8A9-2147F0841517}" presName="parSpace" presStyleCnt="0"/>
      <dgm:spPr/>
    </dgm:pt>
    <dgm:pt modelId="{50147F1E-A91B-4B06-9A7F-03C958CDBD84}" type="pres">
      <dgm:prSet presAssocID="{94098828-E8EE-42E5-846B-38C95B4ED02F}" presName="parTxOnly" presStyleLbl="node1" presStyleIdx="6" presStyleCnt="7">
        <dgm:presLayoutVars>
          <dgm:bulletEnabled val="1"/>
        </dgm:presLayoutVars>
      </dgm:prSet>
      <dgm:spPr/>
    </dgm:pt>
  </dgm:ptLst>
  <dgm:cxnLst>
    <dgm:cxn modelId="{9FCFF31D-78FC-444E-9013-44CC7BCBCE4E}" srcId="{7B65E68F-7DD0-4013-A5A9-EA95B8CD38FC}" destId="{B4147923-0A9C-451E-AFC7-A756CB68B596}" srcOrd="4" destOrd="0" parTransId="{40F72D2D-9DAB-44A5-AEB3-C62448C047D0}" sibTransId="{CB681614-F668-4F55-9CB5-0FA2583DD187}"/>
    <dgm:cxn modelId="{53798C77-A78F-4EA5-BB69-BDC196A3C66E}" type="presOf" srcId="{3A6564C7-40A1-467C-828C-4493C1BCC85B}" destId="{2F720710-9A17-48DD-B16D-E8AA1BC89003}" srcOrd="0" destOrd="0" presId="urn:microsoft.com/office/officeart/2005/8/layout/hChevron3"/>
    <dgm:cxn modelId="{6497788F-6F56-4F7A-87FC-073028D40FCF}" srcId="{7B65E68F-7DD0-4013-A5A9-EA95B8CD38FC}" destId="{94098828-E8EE-42E5-846B-38C95B4ED02F}" srcOrd="6" destOrd="0" parTransId="{EE4CA2A9-EC23-43F9-BF91-A82D366B306A}" sibTransId="{BAA33611-FF8E-46C5-8A46-2F48B97BFBB5}"/>
    <dgm:cxn modelId="{60BC1CFD-4828-4167-9C1D-2F3F0A088434}" type="presOf" srcId="{4ACBB494-8FA3-4F95-84B4-708117936E20}" destId="{1D1C84F8-B5E6-4611-9453-3B78E26D04F9}" srcOrd="0" destOrd="0" presId="urn:microsoft.com/office/officeart/2005/8/layout/hChevron3"/>
    <dgm:cxn modelId="{F4457648-6A45-4C88-9D86-E3370DB7BCE9}" srcId="{7B65E68F-7DD0-4013-A5A9-EA95B8CD38FC}" destId="{8BC89014-3ECF-424A-B3FB-5F246F4EDCBC}" srcOrd="2" destOrd="0" parTransId="{E15EA52C-D443-4EEE-96DE-07358EE4374B}" sibTransId="{B9D1D64D-0198-42A9-AB2A-1E06AC0E66F8}"/>
    <dgm:cxn modelId="{93664BCE-D0A7-47BD-B8A3-370FA315241B}" type="presOf" srcId="{94098828-E8EE-42E5-846B-38C95B4ED02F}" destId="{50147F1E-A91B-4B06-9A7F-03C958CDBD84}" srcOrd="0" destOrd="0" presId="urn:microsoft.com/office/officeart/2005/8/layout/hChevron3"/>
    <dgm:cxn modelId="{F145D375-0DB1-4AA4-8308-D0BE51ABB2FB}" srcId="{7B65E68F-7DD0-4013-A5A9-EA95B8CD38FC}" destId="{3A6564C7-40A1-467C-828C-4493C1BCC85B}" srcOrd="5" destOrd="0" parTransId="{19152A17-3EBC-42EE-BE22-37CD82A89001}" sibTransId="{66A65458-3FA8-4EBC-A8A9-2147F0841517}"/>
    <dgm:cxn modelId="{0120FB10-C245-4CA8-923D-7C1F6C42B460}" type="presOf" srcId="{32B20059-99DE-4E05-97A9-343C875FB510}" destId="{6BE04BD8-2990-4268-BA1E-274465AD64F7}" srcOrd="0" destOrd="0" presId="urn:microsoft.com/office/officeart/2005/8/layout/hChevron3"/>
    <dgm:cxn modelId="{374C18CE-083A-447D-AD4C-C941F415DE7C}" type="presOf" srcId="{7B65E68F-7DD0-4013-A5A9-EA95B8CD38FC}" destId="{0FB75497-41BE-4290-B308-F523601D785C}" srcOrd="0" destOrd="0" presId="urn:microsoft.com/office/officeart/2005/8/layout/hChevron3"/>
    <dgm:cxn modelId="{EB31CC0B-6E83-48C5-B483-1B6BEB5774A3}" type="presOf" srcId="{8BC89014-3ECF-424A-B3FB-5F246F4EDCBC}" destId="{9CF922E1-35B3-4D65-B0A9-EB2CB5E81D99}" srcOrd="0" destOrd="0" presId="urn:microsoft.com/office/officeart/2005/8/layout/hChevron3"/>
    <dgm:cxn modelId="{B96DD171-23D9-47F4-9079-B9CE68EF0E6D}" type="presOf" srcId="{B4147923-0A9C-451E-AFC7-A756CB68B596}" destId="{1B3C89D6-BF14-45F6-85F6-FAD5061BE3CC}" srcOrd="0" destOrd="0" presId="urn:microsoft.com/office/officeart/2005/8/layout/hChevron3"/>
    <dgm:cxn modelId="{739F26B2-FB93-46DC-BF8E-A110F1B5CB32}" type="presOf" srcId="{298D0A3B-02FC-496E-9E3F-7F504187F1AC}" destId="{8A77BE4A-8E94-4F97-8A23-5B2CCAF9D14F}" srcOrd="0" destOrd="0" presId="urn:microsoft.com/office/officeart/2005/8/layout/hChevron3"/>
    <dgm:cxn modelId="{EDB881F8-9284-41A7-A4F6-9FD432E817CA}" srcId="{7B65E68F-7DD0-4013-A5A9-EA95B8CD38FC}" destId="{32B20059-99DE-4E05-97A9-343C875FB510}" srcOrd="3" destOrd="0" parTransId="{DF1BC8A7-F054-4D66-9A0E-999F82B2949E}" sibTransId="{61DE42B9-AD01-4A92-B514-DA8E3B28C443}"/>
    <dgm:cxn modelId="{4E325C29-385D-4968-A7CF-F45B21D3A9F5}" srcId="{7B65E68F-7DD0-4013-A5A9-EA95B8CD38FC}" destId="{298D0A3B-02FC-496E-9E3F-7F504187F1AC}" srcOrd="0" destOrd="0" parTransId="{6BDB8F69-169D-434C-8407-D9A3DC5E61E2}" sibTransId="{D730FF44-6865-4FC5-9E28-93EBF1272BA5}"/>
    <dgm:cxn modelId="{7A68DA2B-41F1-41E8-9807-2FC5F6524A2B}" srcId="{7B65E68F-7DD0-4013-A5A9-EA95B8CD38FC}" destId="{4ACBB494-8FA3-4F95-84B4-708117936E20}" srcOrd="1" destOrd="0" parTransId="{6298B933-817C-4F35-9E09-BFAD283D64F7}" sibTransId="{879C1026-0157-4E02-8AA1-4C28D1C47CD0}"/>
    <dgm:cxn modelId="{DF08EE71-3C97-4DD0-9D03-0C2159F9F93F}" type="presParOf" srcId="{0FB75497-41BE-4290-B308-F523601D785C}" destId="{8A77BE4A-8E94-4F97-8A23-5B2CCAF9D14F}" srcOrd="0" destOrd="0" presId="urn:microsoft.com/office/officeart/2005/8/layout/hChevron3"/>
    <dgm:cxn modelId="{F6F93A23-8FCB-4B1E-80D0-730C3EB73FBD}" type="presParOf" srcId="{0FB75497-41BE-4290-B308-F523601D785C}" destId="{F7D03D11-16A5-4CCB-B3A8-B79239BC8665}" srcOrd="1" destOrd="0" presId="urn:microsoft.com/office/officeart/2005/8/layout/hChevron3"/>
    <dgm:cxn modelId="{6E621DED-17B6-46D3-86A1-6DE020C2871E}" type="presParOf" srcId="{0FB75497-41BE-4290-B308-F523601D785C}" destId="{1D1C84F8-B5E6-4611-9453-3B78E26D04F9}" srcOrd="2" destOrd="0" presId="urn:microsoft.com/office/officeart/2005/8/layout/hChevron3"/>
    <dgm:cxn modelId="{041C08A7-4706-48FB-9C2F-BF64A521DB2F}" type="presParOf" srcId="{0FB75497-41BE-4290-B308-F523601D785C}" destId="{D93EE1E3-9A45-4C57-AA01-91E3C9C1431B}" srcOrd="3" destOrd="0" presId="urn:microsoft.com/office/officeart/2005/8/layout/hChevron3"/>
    <dgm:cxn modelId="{9237E73C-47B7-4E64-AE2D-AD9BF0C3B7FD}" type="presParOf" srcId="{0FB75497-41BE-4290-B308-F523601D785C}" destId="{9CF922E1-35B3-4D65-B0A9-EB2CB5E81D99}" srcOrd="4" destOrd="0" presId="urn:microsoft.com/office/officeart/2005/8/layout/hChevron3"/>
    <dgm:cxn modelId="{3B8D3D1C-4B7D-4846-9669-FACCD2D75A06}" type="presParOf" srcId="{0FB75497-41BE-4290-B308-F523601D785C}" destId="{ED0B6C11-FAA2-441F-88AA-6755D338DC57}" srcOrd="5" destOrd="0" presId="urn:microsoft.com/office/officeart/2005/8/layout/hChevron3"/>
    <dgm:cxn modelId="{40FAE13E-D19E-4CEB-B20A-6CA7A4ECDE82}" type="presParOf" srcId="{0FB75497-41BE-4290-B308-F523601D785C}" destId="{6BE04BD8-2990-4268-BA1E-274465AD64F7}" srcOrd="6" destOrd="0" presId="urn:microsoft.com/office/officeart/2005/8/layout/hChevron3"/>
    <dgm:cxn modelId="{63DD9BAF-754E-4B25-9BDB-240F69E9AF36}" type="presParOf" srcId="{0FB75497-41BE-4290-B308-F523601D785C}" destId="{738FBE3D-4013-4744-811E-B6BB5CCA3CC8}" srcOrd="7" destOrd="0" presId="urn:microsoft.com/office/officeart/2005/8/layout/hChevron3"/>
    <dgm:cxn modelId="{718F66D5-A55A-48F8-A25D-3DDC6C22C207}" type="presParOf" srcId="{0FB75497-41BE-4290-B308-F523601D785C}" destId="{1B3C89D6-BF14-45F6-85F6-FAD5061BE3CC}" srcOrd="8" destOrd="0" presId="urn:microsoft.com/office/officeart/2005/8/layout/hChevron3"/>
    <dgm:cxn modelId="{3CEAFDE5-D2D9-410C-B248-15595BD715B8}" type="presParOf" srcId="{0FB75497-41BE-4290-B308-F523601D785C}" destId="{8E74DCE8-905A-4FDB-9304-2EAEBF0E6FC5}" srcOrd="9" destOrd="0" presId="urn:microsoft.com/office/officeart/2005/8/layout/hChevron3"/>
    <dgm:cxn modelId="{982B518A-5C1D-4D6E-9C61-3DACE669D236}" type="presParOf" srcId="{0FB75497-41BE-4290-B308-F523601D785C}" destId="{2F720710-9A17-48DD-B16D-E8AA1BC89003}" srcOrd="10" destOrd="0" presId="urn:microsoft.com/office/officeart/2005/8/layout/hChevron3"/>
    <dgm:cxn modelId="{437C3214-C1D1-4747-B99D-5637881FC8FE}" type="presParOf" srcId="{0FB75497-41BE-4290-B308-F523601D785C}" destId="{C10727C8-176B-4C05-B231-6E0B6D8138CB}" srcOrd="11" destOrd="0" presId="urn:microsoft.com/office/officeart/2005/8/layout/hChevron3"/>
    <dgm:cxn modelId="{9DF62692-4120-4F0B-A6E1-4A91419F842B}" type="presParOf" srcId="{0FB75497-41BE-4290-B308-F523601D785C}" destId="{50147F1E-A91B-4B06-9A7F-03C958CDBD84}"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1332BF06-4D1A-4D35-807E-FC64A60FDDD0}" type="doc">
      <dgm:prSet loTypeId="urn:microsoft.com/office/officeart/2005/8/layout/hChevron3" loCatId="process" qsTypeId="urn:microsoft.com/office/officeart/2005/8/quickstyle/simple1" qsCatId="simple" csTypeId="urn:microsoft.com/office/officeart/2005/8/colors/accent1_2" csCatId="accent1" phldr="1"/>
      <dgm:spPr/>
    </dgm:pt>
    <dgm:pt modelId="{75DF9AE0-05DA-427B-AE85-CD467D9E576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26</a:t>
          </a:r>
        </a:p>
      </dgm:t>
    </dgm:pt>
    <dgm:pt modelId="{AAB72BAD-EF08-406A-9705-DAEFED1EB6A9}" type="parTrans" cxnId="{E4C439C3-DF00-41C4-99DF-7431B80ED070}">
      <dgm:prSet/>
      <dgm:spPr/>
    </dgm:pt>
    <dgm:pt modelId="{B04274EA-A0A0-4C02-92D4-3C8C99CE7C14}" type="sibTrans" cxnId="{E4C439C3-DF00-41C4-99DF-7431B80ED070}">
      <dgm:prSet/>
      <dgm:spPr/>
    </dgm:pt>
    <dgm:pt modelId="{54BB6EAE-9B1A-4333-9601-F46A3720657A}">
      <dgm:prSet phldrT="[Text]"/>
      <dgm:spPr>
        <a:gradFill flip="none" rotWithShape="0">
          <a:gsLst>
            <a:gs pos="0">
              <a:srgbClr val="5B9BD5"/>
            </a:gs>
            <a:gs pos="80000">
              <a:srgbClr val="5B9BD5"/>
            </a:gs>
            <a:gs pos="100000">
              <a:srgbClr val="5B9BD5"/>
            </a:gs>
          </a:gsLst>
          <a:lin ang="0" scaled="1"/>
          <a:tileRect/>
        </a:gradFill>
      </dgm:spPr>
      <dgm:t>
        <a:bodyPr/>
        <a:lstStyle/>
        <a:p>
          <a:r>
            <a:rPr lang="en-US"/>
            <a:t>Summary</a:t>
          </a:r>
        </a:p>
      </dgm:t>
    </dgm:pt>
    <dgm:pt modelId="{F67A8A6C-6AFA-495C-A3B7-463C5078F088}" type="parTrans" cxnId="{5597A8E3-A10D-485C-AC10-55C14429467D}">
      <dgm:prSet/>
      <dgm:spPr/>
    </dgm:pt>
    <dgm:pt modelId="{D8770524-6057-4FD7-B7FB-4641C044B338}" type="sibTrans" cxnId="{5597A8E3-A10D-485C-AC10-55C14429467D}">
      <dgm:prSet/>
      <dgm:spPr/>
    </dgm:pt>
    <dgm:pt modelId="{E9EF0B07-AB1B-4506-BC85-79E170C080B9}">
      <dgm:prSet phldrT="[Text]"/>
      <dgm:spPr>
        <a:gradFill flip="none" rotWithShape="0">
          <a:gsLst>
            <a:gs pos="0">
              <a:srgbClr val="5B9BD5"/>
            </a:gs>
            <a:gs pos="80000">
              <a:srgbClr val="5B9BD5"/>
            </a:gs>
            <a:gs pos="100000">
              <a:srgbClr val="5B9BD5"/>
            </a:gs>
          </a:gsLst>
          <a:lin ang="0" scaled="1"/>
          <a:tileRect/>
        </a:gradFill>
      </dgm:spPr>
      <dgm:t>
        <a:bodyPr/>
        <a:lstStyle/>
        <a:p>
          <a:r>
            <a:rPr lang="en-US"/>
            <a:t>Background</a:t>
          </a:r>
        </a:p>
      </dgm:t>
    </dgm:pt>
    <dgm:pt modelId="{F1FDC6C4-46FA-4A5F-80B7-CC73E0E9F772}" type="parTrans" cxnId="{C4E6B9FC-87AB-44EE-A2A6-254716F6F33E}">
      <dgm:prSet/>
      <dgm:spPr/>
    </dgm:pt>
    <dgm:pt modelId="{B0856480-394F-4C02-B49E-92947E12B6AE}" type="sibTrans" cxnId="{C4E6B9FC-87AB-44EE-A2A6-254716F6F33E}">
      <dgm:prSet/>
      <dgm:spPr/>
    </dgm:pt>
    <dgm:pt modelId="{D88E1B72-E016-4C3C-8850-13481434D1CF}">
      <dgm:prSet/>
      <dgm:spPr>
        <a:gradFill flip="none" rotWithShape="0">
          <a:gsLst>
            <a:gs pos="0">
              <a:srgbClr val="5B9BD5"/>
            </a:gs>
            <a:gs pos="80000">
              <a:srgbClr val="5B9BD5"/>
            </a:gs>
            <a:gs pos="100000">
              <a:srgbClr val="5B9BD5"/>
            </a:gs>
          </a:gsLst>
          <a:lin ang="0" scaled="1"/>
          <a:tileRect/>
        </a:gradFill>
      </dgm:spPr>
      <dgm:t>
        <a:bodyPr/>
        <a:lstStyle/>
        <a:p>
          <a:r>
            <a:rPr lang="en-US"/>
            <a:t>REMIX</a:t>
          </a:r>
        </a:p>
      </dgm:t>
    </dgm:pt>
    <dgm:pt modelId="{8B4BA1D9-B88A-4185-83C6-57FE47A625ED}" type="parTrans" cxnId="{CC43B53A-7BF3-4CF6-9C5F-A160BA3AAF93}">
      <dgm:prSet/>
      <dgm:spPr/>
    </dgm:pt>
    <dgm:pt modelId="{B86FFD9B-2CAA-442B-9C1C-B01661A5E478}" type="sibTrans" cxnId="{CC43B53A-7BF3-4CF6-9C5F-A160BA3AAF93}">
      <dgm:prSet/>
      <dgm:spPr/>
    </dgm:pt>
    <dgm:pt modelId="{2B3971D5-4F00-4D03-8D1E-64F298E14875}">
      <dgm:prSet/>
      <dgm:spPr>
        <a:gradFill flip="none" rotWithShape="0">
          <a:gsLst>
            <a:gs pos="0">
              <a:srgbClr val="5B9BD5"/>
            </a:gs>
            <a:gs pos="80000">
              <a:srgbClr val="5B9BD5"/>
            </a:gs>
            <a:gs pos="100000">
              <a:srgbClr val="5B9BD5"/>
            </a:gs>
          </a:gsLst>
          <a:lin ang="0" scaled="1"/>
          <a:tileRect/>
        </a:gradFill>
      </dgm:spPr>
      <dgm:t>
        <a:bodyPr/>
        <a:lstStyle/>
        <a:p>
          <a:r>
            <a:rPr lang="en-US"/>
            <a:t>Detection</a:t>
          </a:r>
        </a:p>
      </dgm:t>
    </dgm:pt>
    <dgm:pt modelId="{8C81A3F4-FE81-4C18-A448-B56110F0EC10}" type="parTrans" cxnId="{076AB640-2B25-4814-82B5-9F5706E97A13}">
      <dgm:prSet/>
      <dgm:spPr/>
    </dgm:pt>
    <dgm:pt modelId="{A854FA11-633B-4AC1-9144-C1BA87508A44}" type="sibTrans" cxnId="{076AB640-2B25-4814-82B5-9F5706E97A13}">
      <dgm:prSet/>
      <dgm:spPr/>
    </dgm:pt>
    <dgm:pt modelId="{5077EC29-9AE5-4208-B6BB-69DDE5AF3AB9}">
      <dgm:prSet/>
      <dgm:spPr>
        <a:gradFill flip="none" rotWithShape="0">
          <a:gsLst>
            <a:gs pos="0">
              <a:srgbClr val="5B9BD5"/>
            </a:gs>
            <a:gs pos="80000">
              <a:srgbClr val="5B9BD5"/>
            </a:gs>
            <a:gs pos="100000">
              <a:srgbClr val="5B9BD5"/>
            </a:gs>
          </a:gsLst>
          <a:lin ang="0" scaled="1"/>
          <a:tileRect/>
        </a:gradFill>
      </dgm:spPr>
      <dgm:t>
        <a:bodyPr/>
        <a:lstStyle/>
        <a:p>
          <a:r>
            <a:rPr lang="en-US"/>
            <a:t>Repair</a:t>
          </a:r>
        </a:p>
      </dgm:t>
    </dgm:pt>
    <dgm:pt modelId="{508DC4F2-6AC6-46D5-B049-7EC3A887A8F9}" type="parTrans" cxnId="{B3DBA2CC-4D7E-4450-AD41-B3BFF29BE669}">
      <dgm:prSet/>
      <dgm:spPr/>
    </dgm:pt>
    <dgm:pt modelId="{0EB665B3-C33E-4F2B-85E4-C4363E097FF7}" type="sibTrans" cxnId="{B3DBA2CC-4D7E-4450-AD41-B3BFF29BE669}">
      <dgm:prSet/>
      <dgm:spPr/>
    </dgm:pt>
    <dgm:pt modelId="{7728643C-945F-41A1-AC8D-D9C8EC9BED00}">
      <dgm:prSet/>
      <dgm:spPr>
        <a:gradFill flip="none" rotWithShape="0">
          <a:gsLst>
            <a:gs pos="0">
              <a:srgbClr val="5B9BD5"/>
            </a:gs>
            <a:gs pos="80000">
              <a:srgbClr val="5B9BD5"/>
            </a:gs>
            <a:gs pos="100000">
              <a:srgbClr val="A5A5A5"/>
            </a:gs>
          </a:gsLst>
          <a:lin ang="0" scaled="1"/>
          <a:tileRect/>
        </a:gradFill>
      </dgm:spPr>
      <dgm:t>
        <a:bodyPr/>
        <a:lstStyle/>
        <a:p>
          <a:r>
            <a:rPr lang="en-US"/>
            <a:t>Performance</a:t>
          </a:r>
        </a:p>
      </dgm:t>
    </dgm:pt>
    <dgm:pt modelId="{E90BEB52-363F-4799-8D26-0534937CD44E}" type="parTrans" cxnId="{8D6A2989-5011-47FB-90AB-D24764CDA30D}">
      <dgm:prSet/>
      <dgm:spPr/>
    </dgm:pt>
    <dgm:pt modelId="{D26FA222-31BB-45CF-ABCC-B399EDF2AD78}" type="sibTrans" cxnId="{8D6A2989-5011-47FB-90AB-D24764CDA30D}">
      <dgm:prSet/>
      <dgm:spPr/>
    </dgm:pt>
    <dgm:pt modelId="{5997A558-7A40-4C00-9AC9-A7B815A05DBC}" type="pres">
      <dgm:prSet presAssocID="{1332BF06-4D1A-4D35-807E-FC64A60FDDD0}" presName="Name0" presStyleCnt="0">
        <dgm:presLayoutVars>
          <dgm:dir/>
          <dgm:resizeHandles val="exact"/>
        </dgm:presLayoutVars>
      </dgm:prSet>
      <dgm:spPr/>
    </dgm:pt>
    <dgm:pt modelId="{44B45DC1-300D-4A6E-A70B-BE2EA3A21D1A}" type="pres">
      <dgm:prSet presAssocID="{75DF9AE0-05DA-427B-AE85-CD467D9E5761}" presName="parTxOnly" presStyleLbl="node1" presStyleIdx="0" presStyleCnt="7" custScaleX="51316" custScaleY="49421">
        <dgm:presLayoutVars>
          <dgm:bulletEnabled val="1"/>
        </dgm:presLayoutVars>
      </dgm:prSet>
      <dgm:spPr/>
    </dgm:pt>
    <dgm:pt modelId="{646B4042-6202-451C-A78E-3281A2109B77}" type="pres">
      <dgm:prSet presAssocID="{B04274EA-A0A0-4C02-92D4-3C8C99CE7C14}" presName="parSpace" presStyleCnt="0"/>
      <dgm:spPr/>
    </dgm:pt>
    <dgm:pt modelId="{44045995-FF63-4D3A-B7EB-B840B3CF16E3}" type="pres">
      <dgm:prSet presAssocID="{54BB6EAE-9B1A-4333-9601-F46A3720657A}" presName="parTxOnly" presStyleLbl="node1" presStyleIdx="1" presStyleCnt="7">
        <dgm:presLayoutVars>
          <dgm:bulletEnabled val="1"/>
        </dgm:presLayoutVars>
      </dgm:prSet>
      <dgm:spPr/>
    </dgm:pt>
    <dgm:pt modelId="{AE69E774-7261-4D4D-AB70-C4D87480FC5D}" type="pres">
      <dgm:prSet presAssocID="{D8770524-6057-4FD7-B7FB-4641C044B338}" presName="parSpace" presStyleCnt="0"/>
      <dgm:spPr/>
    </dgm:pt>
    <dgm:pt modelId="{193A055C-A2B2-4B1E-8912-77565D324C1B}" type="pres">
      <dgm:prSet presAssocID="{E9EF0B07-AB1B-4506-BC85-79E170C080B9}" presName="parTxOnly" presStyleLbl="node1" presStyleIdx="2" presStyleCnt="7">
        <dgm:presLayoutVars>
          <dgm:bulletEnabled val="1"/>
        </dgm:presLayoutVars>
      </dgm:prSet>
      <dgm:spPr/>
    </dgm:pt>
    <dgm:pt modelId="{A616BCE5-E9A6-4F1F-B9C8-5CACCA8659D9}" type="pres">
      <dgm:prSet presAssocID="{B0856480-394F-4C02-B49E-92947E12B6AE}" presName="parSpace" presStyleCnt="0"/>
      <dgm:spPr/>
    </dgm:pt>
    <dgm:pt modelId="{638364E6-D7A1-4488-8430-3C801CAB5502}" type="pres">
      <dgm:prSet presAssocID="{D88E1B72-E016-4C3C-8850-13481434D1CF}" presName="parTxOnly" presStyleLbl="node1" presStyleIdx="3" presStyleCnt="7">
        <dgm:presLayoutVars>
          <dgm:bulletEnabled val="1"/>
        </dgm:presLayoutVars>
      </dgm:prSet>
      <dgm:spPr/>
    </dgm:pt>
    <dgm:pt modelId="{E8BB01EB-852A-4022-989F-66F7CCBE9550}" type="pres">
      <dgm:prSet presAssocID="{B86FFD9B-2CAA-442B-9C1C-B01661A5E478}" presName="parSpace" presStyleCnt="0"/>
      <dgm:spPr/>
    </dgm:pt>
    <dgm:pt modelId="{210DAA6C-2750-4265-9E46-548DE7EAF908}" type="pres">
      <dgm:prSet presAssocID="{2B3971D5-4F00-4D03-8D1E-64F298E14875}" presName="parTxOnly" presStyleLbl="node1" presStyleIdx="4" presStyleCnt="7">
        <dgm:presLayoutVars>
          <dgm:bulletEnabled val="1"/>
        </dgm:presLayoutVars>
      </dgm:prSet>
      <dgm:spPr/>
    </dgm:pt>
    <dgm:pt modelId="{FF5E62E1-B9D9-4C5A-8B5D-B7A618D8C62B}" type="pres">
      <dgm:prSet presAssocID="{A854FA11-633B-4AC1-9144-C1BA87508A44}" presName="parSpace" presStyleCnt="0"/>
      <dgm:spPr/>
    </dgm:pt>
    <dgm:pt modelId="{3505186B-78C5-4567-A019-1BECFC12BCB3}" type="pres">
      <dgm:prSet presAssocID="{5077EC29-9AE5-4208-B6BB-69DDE5AF3AB9}" presName="parTxOnly" presStyleLbl="node1" presStyleIdx="5" presStyleCnt="7">
        <dgm:presLayoutVars>
          <dgm:bulletEnabled val="1"/>
        </dgm:presLayoutVars>
      </dgm:prSet>
      <dgm:spPr/>
    </dgm:pt>
    <dgm:pt modelId="{661EE686-AECC-449C-8C8C-B5DA6AB8776B}" type="pres">
      <dgm:prSet presAssocID="{0EB665B3-C33E-4F2B-85E4-C4363E097FF7}" presName="parSpace" presStyleCnt="0"/>
      <dgm:spPr/>
    </dgm:pt>
    <dgm:pt modelId="{C8D872CE-308E-4BBE-8CC9-CA4F57CABF3A}" type="pres">
      <dgm:prSet presAssocID="{7728643C-945F-41A1-AC8D-D9C8EC9BED00}" presName="parTxOnly" presStyleLbl="node1" presStyleIdx="6" presStyleCnt="7">
        <dgm:presLayoutVars>
          <dgm:bulletEnabled val="1"/>
        </dgm:presLayoutVars>
      </dgm:prSet>
      <dgm:spPr/>
    </dgm:pt>
  </dgm:ptLst>
  <dgm:cxnLst>
    <dgm:cxn modelId="{0721AE68-F5C9-4093-9C7A-B09F22144E0F}" type="presOf" srcId="{75DF9AE0-05DA-427B-AE85-CD467D9E5761}" destId="{44B45DC1-300D-4A6E-A70B-BE2EA3A21D1A}" srcOrd="0" destOrd="0" presId="urn:microsoft.com/office/officeart/2005/8/layout/hChevron3"/>
    <dgm:cxn modelId="{C4E6B9FC-87AB-44EE-A2A6-254716F6F33E}" srcId="{1332BF06-4D1A-4D35-807E-FC64A60FDDD0}" destId="{E9EF0B07-AB1B-4506-BC85-79E170C080B9}" srcOrd="2" destOrd="0" parTransId="{F1FDC6C4-46FA-4A5F-80B7-CC73E0E9F772}" sibTransId="{B0856480-394F-4C02-B49E-92947E12B6AE}"/>
    <dgm:cxn modelId="{CC43B53A-7BF3-4CF6-9C5F-A160BA3AAF93}" srcId="{1332BF06-4D1A-4D35-807E-FC64A60FDDD0}" destId="{D88E1B72-E016-4C3C-8850-13481434D1CF}" srcOrd="3" destOrd="0" parTransId="{8B4BA1D9-B88A-4185-83C6-57FE47A625ED}" sibTransId="{B86FFD9B-2CAA-442B-9C1C-B01661A5E478}"/>
    <dgm:cxn modelId="{BAE9AE61-D4EB-4788-A3A3-231B86CC170B}" type="presOf" srcId="{1332BF06-4D1A-4D35-807E-FC64A60FDDD0}" destId="{5997A558-7A40-4C00-9AC9-A7B815A05DBC}" srcOrd="0" destOrd="0" presId="urn:microsoft.com/office/officeart/2005/8/layout/hChevron3"/>
    <dgm:cxn modelId="{B3DBA2CC-4D7E-4450-AD41-B3BFF29BE669}" srcId="{1332BF06-4D1A-4D35-807E-FC64A60FDDD0}" destId="{5077EC29-9AE5-4208-B6BB-69DDE5AF3AB9}" srcOrd="5" destOrd="0" parTransId="{508DC4F2-6AC6-46D5-B049-7EC3A887A8F9}" sibTransId="{0EB665B3-C33E-4F2B-85E4-C4363E097FF7}"/>
    <dgm:cxn modelId="{F3981A19-FE50-49B7-985C-742DE13D0739}" type="presOf" srcId="{E9EF0B07-AB1B-4506-BC85-79E170C080B9}" destId="{193A055C-A2B2-4B1E-8912-77565D324C1B}" srcOrd="0" destOrd="0" presId="urn:microsoft.com/office/officeart/2005/8/layout/hChevron3"/>
    <dgm:cxn modelId="{076AB640-2B25-4814-82B5-9F5706E97A13}" srcId="{1332BF06-4D1A-4D35-807E-FC64A60FDDD0}" destId="{2B3971D5-4F00-4D03-8D1E-64F298E14875}" srcOrd="4" destOrd="0" parTransId="{8C81A3F4-FE81-4C18-A448-B56110F0EC10}" sibTransId="{A854FA11-633B-4AC1-9144-C1BA87508A44}"/>
    <dgm:cxn modelId="{E4C439C3-DF00-41C4-99DF-7431B80ED070}" srcId="{1332BF06-4D1A-4D35-807E-FC64A60FDDD0}" destId="{75DF9AE0-05DA-427B-AE85-CD467D9E5761}" srcOrd="0" destOrd="0" parTransId="{AAB72BAD-EF08-406A-9705-DAEFED1EB6A9}" sibTransId="{B04274EA-A0A0-4C02-92D4-3C8C99CE7C14}"/>
    <dgm:cxn modelId="{5597A8E3-A10D-485C-AC10-55C14429467D}" srcId="{1332BF06-4D1A-4D35-807E-FC64A60FDDD0}" destId="{54BB6EAE-9B1A-4333-9601-F46A3720657A}" srcOrd="1" destOrd="0" parTransId="{F67A8A6C-6AFA-495C-A3B7-463C5078F088}" sibTransId="{D8770524-6057-4FD7-B7FB-4641C044B338}"/>
    <dgm:cxn modelId="{A9B2F3D4-9DFE-44C4-8FE0-FE70FE48D3E4}" type="presOf" srcId="{7728643C-945F-41A1-AC8D-D9C8EC9BED00}" destId="{C8D872CE-308E-4BBE-8CC9-CA4F57CABF3A}" srcOrd="0" destOrd="0" presId="urn:microsoft.com/office/officeart/2005/8/layout/hChevron3"/>
    <dgm:cxn modelId="{61E3220F-C3AE-4C37-A796-C755E8CD1828}" type="presOf" srcId="{D88E1B72-E016-4C3C-8850-13481434D1CF}" destId="{638364E6-D7A1-4488-8430-3C801CAB5502}" srcOrd="0" destOrd="0" presId="urn:microsoft.com/office/officeart/2005/8/layout/hChevron3"/>
    <dgm:cxn modelId="{899B13A6-01BC-4218-B017-C5E6DCCC9381}" type="presOf" srcId="{2B3971D5-4F00-4D03-8D1E-64F298E14875}" destId="{210DAA6C-2750-4265-9E46-548DE7EAF908}" srcOrd="0" destOrd="0" presId="urn:microsoft.com/office/officeart/2005/8/layout/hChevron3"/>
    <dgm:cxn modelId="{8D6A2989-5011-47FB-90AB-D24764CDA30D}" srcId="{1332BF06-4D1A-4D35-807E-FC64A60FDDD0}" destId="{7728643C-945F-41A1-AC8D-D9C8EC9BED00}" srcOrd="6" destOrd="0" parTransId="{E90BEB52-363F-4799-8D26-0534937CD44E}" sibTransId="{D26FA222-31BB-45CF-ABCC-B399EDF2AD78}"/>
    <dgm:cxn modelId="{AC6B7BCA-F6A8-4F1A-989B-7D5E58FDE8D4}" type="presOf" srcId="{5077EC29-9AE5-4208-B6BB-69DDE5AF3AB9}" destId="{3505186B-78C5-4567-A019-1BECFC12BCB3}" srcOrd="0" destOrd="0" presId="urn:microsoft.com/office/officeart/2005/8/layout/hChevron3"/>
    <dgm:cxn modelId="{506AF20A-18D2-468F-BE4E-A42E393E075F}" type="presOf" srcId="{54BB6EAE-9B1A-4333-9601-F46A3720657A}" destId="{44045995-FF63-4D3A-B7EB-B840B3CF16E3}" srcOrd="0" destOrd="0" presId="urn:microsoft.com/office/officeart/2005/8/layout/hChevron3"/>
    <dgm:cxn modelId="{B582F8DD-CA25-4971-A48F-42A660EEB842}" type="presParOf" srcId="{5997A558-7A40-4C00-9AC9-A7B815A05DBC}" destId="{44B45DC1-300D-4A6E-A70B-BE2EA3A21D1A}" srcOrd="0" destOrd="0" presId="urn:microsoft.com/office/officeart/2005/8/layout/hChevron3"/>
    <dgm:cxn modelId="{3A94CAC2-9261-4958-BB3F-87787D023059}" type="presParOf" srcId="{5997A558-7A40-4C00-9AC9-A7B815A05DBC}" destId="{646B4042-6202-451C-A78E-3281A2109B77}" srcOrd="1" destOrd="0" presId="urn:microsoft.com/office/officeart/2005/8/layout/hChevron3"/>
    <dgm:cxn modelId="{03A7B611-61BC-45E3-8574-CF3743F7F846}" type="presParOf" srcId="{5997A558-7A40-4C00-9AC9-A7B815A05DBC}" destId="{44045995-FF63-4D3A-B7EB-B840B3CF16E3}" srcOrd="2" destOrd="0" presId="urn:microsoft.com/office/officeart/2005/8/layout/hChevron3"/>
    <dgm:cxn modelId="{C2BEEA81-10AC-420E-BC6D-4CF6AFD03B5B}" type="presParOf" srcId="{5997A558-7A40-4C00-9AC9-A7B815A05DBC}" destId="{AE69E774-7261-4D4D-AB70-C4D87480FC5D}" srcOrd="3" destOrd="0" presId="urn:microsoft.com/office/officeart/2005/8/layout/hChevron3"/>
    <dgm:cxn modelId="{5696AD1A-1C0D-478E-8A67-1AC1D46C08A2}" type="presParOf" srcId="{5997A558-7A40-4C00-9AC9-A7B815A05DBC}" destId="{193A055C-A2B2-4B1E-8912-77565D324C1B}" srcOrd="4" destOrd="0" presId="urn:microsoft.com/office/officeart/2005/8/layout/hChevron3"/>
    <dgm:cxn modelId="{E5B025BA-F003-4AD3-B262-B04E3635A92B}" type="presParOf" srcId="{5997A558-7A40-4C00-9AC9-A7B815A05DBC}" destId="{A616BCE5-E9A6-4F1F-B9C8-5CACCA8659D9}" srcOrd="5" destOrd="0" presId="urn:microsoft.com/office/officeart/2005/8/layout/hChevron3"/>
    <dgm:cxn modelId="{359F59DE-0FCA-4EC3-A8FF-CA18192858DD}" type="presParOf" srcId="{5997A558-7A40-4C00-9AC9-A7B815A05DBC}" destId="{638364E6-D7A1-4488-8430-3C801CAB5502}" srcOrd="6" destOrd="0" presId="urn:microsoft.com/office/officeart/2005/8/layout/hChevron3"/>
    <dgm:cxn modelId="{DA0D5F96-B6A4-48B0-8E3A-FBABCEF1095A}" type="presParOf" srcId="{5997A558-7A40-4C00-9AC9-A7B815A05DBC}" destId="{E8BB01EB-852A-4022-989F-66F7CCBE9550}" srcOrd="7" destOrd="0" presId="urn:microsoft.com/office/officeart/2005/8/layout/hChevron3"/>
    <dgm:cxn modelId="{AD2DB1FF-EA04-4EA1-BD8A-E0DDDAD0045B}" type="presParOf" srcId="{5997A558-7A40-4C00-9AC9-A7B815A05DBC}" destId="{210DAA6C-2750-4265-9E46-548DE7EAF908}" srcOrd="8" destOrd="0" presId="urn:microsoft.com/office/officeart/2005/8/layout/hChevron3"/>
    <dgm:cxn modelId="{A80B730A-087C-4C55-98D5-58943EAE9706}" type="presParOf" srcId="{5997A558-7A40-4C00-9AC9-A7B815A05DBC}" destId="{FF5E62E1-B9D9-4C5A-8B5D-B7A618D8C62B}" srcOrd="9" destOrd="0" presId="urn:microsoft.com/office/officeart/2005/8/layout/hChevron3"/>
    <dgm:cxn modelId="{99FC9B0C-EA0F-4DB9-A0AA-B9D8BF7EBAB8}" type="presParOf" srcId="{5997A558-7A40-4C00-9AC9-A7B815A05DBC}" destId="{3505186B-78C5-4567-A019-1BECFC12BCB3}" srcOrd="10" destOrd="0" presId="urn:microsoft.com/office/officeart/2005/8/layout/hChevron3"/>
    <dgm:cxn modelId="{BD9A8745-A7CC-4B81-AA2B-E2F272646959}" type="presParOf" srcId="{5997A558-7A40-4C00-9AC9-A7B815A05DBC}" destId="{661EE686-AECC-449C-8C8C-B5DA6AB8776B}" srcOrd="11" destOrd="0" presId="urn:microsoft.com/office/officeart/2005/8/layout/hChevron3"/>
    <dgm:cxn modelId="{01A6316A-B685-47E7-AA28-B3CEE3E8D78A}" type="presParOf" srcId="{5997A558-7A40-4C00-9AC9-A7B815A05DBC}" destId="{C8D872CE-308E-4BBE-8CC9-CA4F57CABF3A}"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1B5DEF38-5498-4C3F-839F-21B6E9EDF986}" type="doc">
      <dgm:prSet loTypeId="urn:microsoft.com/office/officeart/2005/8/layout/hChevron3" loCatId="process" qsTypeId="urn:microsoft.com/office/officeart/2005/8/quickstyle/simple1" qsCatId="simple" csTypeId="urn:microsoft.com/office/officeart/2005/8/colors/accent1_2" csCatId="accent1" phldr="1"/>
      <dgm:spPr/>
    </dgm:pt>
    <dgm:pt modelId="{D85148BE-57E0-4272-906B-6693415E1F57}">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27</a:t>
          </a:r>
        </a:p>
      </dgm:t>
    </dgm:pt>
    <dgm:pt modelId="{8DFEA76F-63C6-4782-80AF-495BB1CE1527}" type="parTrans" cxnId="{5F622CEB-525D-40B0-8286-212E2AB5DB28}">
      <dgm:prSet/>
      <dgm:spPr/>
    </dgm:pt>
    <dgm:pt modelId="{F448577E-6360-4A33-B9C9-3D948CCEFCFD}" type="sibTrans" cxnId="{5F622CEB-525D-40B0-8286-212E2AB5DB28}">
      <dgm:prSet/>
      <dgm:spPr/>
    </dgm:pt>
    <dgm:pt modelId="{81A5C2D1-9CBD-4990-A260-CB527633B747}">
      <dgm:prSet phldrT="[Text]"/>
      <dgm:spPr>
        <a:gradFill flip="none" rotWithShape="0">
          <a:gsLst>
            <a:gs pos="0">
              <a:srgbClr val="5B9BD5"/>
            </a:gs>
            <a:gs pos="90000">
              <a:srgbClr val="5B9BD5"/>
            </a:gs>
            <a:gs pos="100000">
              <a:srgbClr val="5B9BD5"/>
            </a:gs>
          </a:gsLst>
          <a:lin ang="0" scaled="1"/>
          <a:tileRect/>
        </a:gradFill>
      </dgm:spPr>
      <dgm:t>
        <a:bodyPr/>
        <a:lstStyle/>
        <a:p>
          <a:r>
            <a:rPr lang="en-US"/>
            <a:t>Summary</a:t>
          </a:r>
        </a:p>
      </dgm:t>
    </dgm:pt>
    <dgm:pt modelId="{9CB8AFDE-9BA9-499C-9F23-EE443143C86C}" type="parTrans" cxnId="{D17A978A-2710-4A64-AC1F-ACFC4D773355}">
      <dgm:prSet/>
      <dgm:spPr/>
    </dgm:pt>
    <dgm:pt modelId="{2D83F772-46F0-4A8A-87E4-F5C821530C4E}" type="sibTrans" cxnId="{D17A978A-2710-4A64-AC1F-ACFC4D773355}">
      <dgm:prSet/>
      <dgm:spPr/>
    </dgm:pt>
    <dgm:pt modelId="{7753BC0C-1951-4F39-AC12-9C4EF83AA5FD}">
      <dgm:prSet phldrT="[Text]"/>
      <dgm:spPr>
        <a:gradFill flip="none" rotWithShape="0">
          <a:gsLst>
            <a:gs pos="0">
              <a:srgbClr val="5B9BD5"/>
            </a:gs>
            <a:gs pos="90000">
              <a:srgbClr val="5B9BD5"/>
            </a:gs>
            <a:gs pos="100000">
              <a:srgbClr val="5B9BD5"/>
            </a:gs>
          </a:gsLst>
          <a:lin ang="0" scaled="1"/>
          <a:tileRect/>
        </a:gradFill>
      </dgm:spPr>
      <dgm:t>
        <a:bodyPr/>
        <a:lstStyle/>
        <a:p>
          <a:r>
            <a:rPr lang="en-US"/>
            <a:t>Background</a:t>
          </a:r>
        </a:p>
      </dgm:t>
    </dgm:pt>
    <dgm:pt modelId="{9739E4ED-2724-4DFD-B635-C2484851D92A}" type="parTrans" cxnId="{E2561384-EC57-4C69-B1DB-DC1333E39216}">
      <dgm:prSet/>
      <dgm:spPr/>
    </dgm:pt>
    <dgm:pt modelId="{98C49477-6E62-41FD-A499-FBCC54050BA5}" type="sibTrans" cxnId="{E2561384-EC57-4C69-B1DB-DC1333E39216}">
      <dgm:prSet/>
      <dgm:spPr/>
    </dgm:pt>
    <dgm:pt modelId="{BB53A3BC-CB01-49F9-A19C-80F10989E952}">
      <dgm:prSet/>
      <dgm:spPr>
        <a:gradFill flip="none" rotWithShape="0">
          <a:gsLst>
            <a:gs pos="0">
              <a:srgbClr val="5B9BD5"/>
            </a:gs>
            <a:gs pos="90000">
              <a:srgbClr val="5B9BD5"/>
            </a:gs>
            <a:gs pos="100000">
              <a:srgbClr val="5B9BD5"/>
            </a:gs>
          </a:gsLst>
          <a:lin ang="0" scaled="1"/>
          <a:tileRect/>
        </a:gradFill>
      </dgm:spPr>
      <dgm:t>
        <a:bodyPr/>
        <a:lstStyle/>
        <a:p>
          <a:r>
            <a:rPr lang="en-US"/>
            <a:t>REMIX</a:t>
          </a:r>
        </a:p>
      </dgm:t>
    </dgm:pt>
    <dgm:pt modelId="{27336CFD-6638-4111-B385-03B043CC2AA3}" type="parTrans" cxnId="{2741DCE7-971D-40D0-A8FE-503D23D9E197}">
      <dgm:prSet/>
      <dgm:spPr/>
    </dgm:pt>
    <dgm:pt modelId="{B6DBF2EE-2E2F-4C64-A837-EE0BF741431F}" type="sibTrans" cxnId="{2741DCE7-971D-40D0-A8FE-503D23D9E197}">
      <dgm:prSet/>
      <dgm:spPr/>
    </dgm:pt>
    <dgm:pt modelId="{7FB21DA4-AF0D-4A03-B848-7279C197C102}">
      <dgm:prSet/>
      <dgm:spPr>
        <a:gradFill flip="none" rotWithShape="0">
          <a:gsLst>
            <a:gs pos="0">
              <a:srgbClr val="5B9BD5"/>
            </a:gs>
            <a:gs pos="90000">
              <a:srgbClr val="5B9BD5"/>
            </a:gs>
            <a:gs pos="100000">
              <a:srgbClr val="5B9BD5"/>
            </a:gs>
          </a:gsLst>
          <a:lin ang="0" scaled="1"/>
          <a:tileRect/>
        </a:gradFill>
      </dgm:spPr>
      <dgm:t>
        <a:bodyPr/>
        <a:lstStyle/>
        <a:p>
          <a:r>
            <a:rPr lang="en-US"/>
            <a:t>Detection</a:t>
          </a:r>
        </a:p>
      </dgm:t>
    </dgm:pt>
    <dgm:pt modelId="{C1E8EAF2-A6E0-4C90-831D-23BCAE954FAE}" type="parTrans" cxnId="{533AE4F5-400D-4EF4-96C4-8BA4842277C3}">
      <dgm:prSet/>
      <dgm:spPr/>
    </dgm:pt>
    <dgm:pt modelId="{861E41F3-0697-45AB-BD2C-77C013F61F9E}" type="sibTrans" cxnId="{533AE4F5-400D-4EF4-96C4-8BA4842277C3}">
      <dgm:prSet/>
      <dgm:spPr/>
    </dgm:pt>
    <dgm:pt modelId="{BC02CF1E-219C-41E1-83DF-E660E2EC73D4}">
      <dgm:prSet/>
      <dgm:spPr>
        <a:gradFill flip="none" rotWithShape="0">
          <a:gsLst>
            <a:gs pos="0">
              <a:srgbClr val="5B9BD5"/>
            </a:gs>
            <a:gs pos="90000">
              <a:srgbClr val="5B9BD5"/>
            </a:gs>
            <a:gs pos="100000">
              <a:srgbClr val="5B9BD5"/>
            </a:gs>
          </a:gsLst>
          <a:lin ang="0" scaled="1"/>
          <a:tileRect/>
        </a:gradFill>
      </dgm:spPr>
      <dgm:t>
        <a:bodyPr/>
        <a:lstStyle/>
        <a:p>
          <a:r>
            <a:rPr lang="en-US"/>
            <a:t>Repair</a:t>
          </a:r>
        </a:p>
      </dgm:t>
    </dgm:pt>
    <dgm:pt modelId="{85F8BFA5-C38A-411B-AD37-D16F7CCFF88F}" type="parTrans" cxnId="{2C7C7A96-3FDE-49CE-B26A-45E1FD1A982E}">
      <dgm:prSet/>
      <dgm:spPr/>
    </dgm:pt>
    <dgm:pt modelId="{364A4993-0034-46A5-AB86-191AB3714E05}" type="sibTrans" cxnId="{2C7C7A96-3FDE-49CE-B26A-45E1FD1A982E}">
      <dgm:prSet/>
      <dgm:spPr/>
    </dgm:pt>
    <dgm:pt modelId="{DEA7682C-B9BC-41BB-BA3D-FC04804E36A5}">
      <dgm:prSet/>
      <dgm:spPr>
        <a:gradFill flip="none" rotWithShape="0">
          <a:gsLst>
            <a:gs pos="0">
              <a:srgbClr val="5B9BD5"/>
            </a:gs>
            <a:gs pos="90000">
              <a:srgbClr val="5B9BD5"/>
            </a:gs>
            <a:gs pos="100000">
              <a:srgbClr val="A5A5A5"/>
            </a:gs>
          </a:gsLst>
          <a:lin ang="0" scaled="1"/>
          <a:tileRect/>
        </a:gradFill>
      </dgm:spPr>
      <dgm:t>
        <a:bodyPr/>
        <a:lstStyle/>
        <a:p>
          <a:r>
            <a:rPr lang="en-US"/>
            <a:t>Performance</a:t>
          </a:r>
        </a:p>
      </dgm:t>
    </dgm:pt>
    <dgm:pt modelId="{64F053B6-7331-4C65-9208-959F153BC594}" type="parTrans" cxnId="{95D35E8F-66B6-47D7-91D0-9A444A22B1E4}">
      <dgm:prSet/>
      <dgm:spPr/>
    </dgm:pt>
    <dgm:pt modelId="{2C60458B-D748-4067-A8CE-25CF9CA17348}" type="sibTrans" cxnId="{95D35E8F-66B6-47D7-91D0-9A444A22B1E4}">
      <dgm:prSet/>
      <dgm:spPr/>
    </dgm:pt>
    <dgm:pt modelId="{8B197832-EC46-4EED-8737-AB215FD858A3}" type="pres">
      <dgm:prSet presAssocID="{1B5DEF38-5498-4C3F-839F-21B6E9EDF986}" presName="Name0" presStyleCnt="0">
        <dgm:presLayoutVars>
          <dgm:dir/>
          <dgm:resizeHandles val="exact"/>
        </dgm:presLayoutVars>
      </dgm:prSet>
      <dgm:spPr/>
    </dgm:pt>
    <dgm:pt modelId="{EA5F4336-53D4-461D-B464-4D6312BD0F7E}" type="pres">
      <dgm:prSet presAssocID="{D85148BE-57E0-4272-906B-6693415E1F57}" presName="parTxOnly" presStyleLbl="node1" presStyleIdx="0" presStyleCnt="7" custScaleX="51316" custScaleY="49421">
        <dgm:presLayoutVars>
          <dgm:bulletEnabled val="1"/>
        </dgm:presLayoutVars>
      </dgm:prSet>
      <dgm:spPr/>
    </dgm:pt>
    <dgm:pt modelId="{8FFECACB-69FB-4D4D-937B-9EAFEF8DC152}" type="pres">
      <dgm:prSet presAssocID="{F448577E-6360-4A33-B9C9-3D948CCEFCFD}" presName="parSpace" presStyleCnt="0"/>
      <dgm:spPr/>
    </dgm:pt>
    <dgm:pt modelId="{7BE21F89-2560-43BA-A9A3-B7D8026F721F}" type="pres">
      <dgm:prSet presAssocID="{81A5C2D1-9CBD-4990-A260-CB527633B747}" presName="parTxOnly" presStyleLbl="node1" presStyleIdx="1" presStyleCnt="7">
        <dgm:presLayoutVars>
          <dgm:bulletEnabled val="1"/>
        </dgm:presLayoutVars>
      </dgm:prSet>
      <dgm:spPr/>
    </dgm:pt>
    <dgm:pt modelId="{141D3134-1D7F-4900-AB11-62AD225E7EA7}" type="pres">
      <dgm:prSet presAssocID="{2D83F772-46F0-4A8A-87E4-F5C821530C4E}" presName="parSpace" presStyleCnt="0"/>
      <dgm:spPr/>
    </dgm:pt>
    <dgm:pt modelId="{81E196FD-A2ED-4A63-BBB0-FCC3652CBDDC}" type="pres">
      <dgm:prSet presAssocID="{7753BC0C-1951-4F39-AC12-9C4EF83AA5FD}" presName="parTxOnly" presStyleLbl="node1" presStyleIdx="2" presStyleCnt="7">
        <dgm:presLayoutVars>
          <dgm:bulletEnabled val="1"/>
        </dgm:presLayoutVars>
      </dgm:prSet>
      <dgm:spPr/>
    </dgm:pt>
    <dgm:pt modelId="{F690A5B8-BBC6-42AC-8B65-2EE8FB6E5288}" type="pres">
      <dgm:prSet presAssocID="{98C49477-6E62-41FD-A499-FBCC54050BA5}" presName="parSpace" presStyleCnt="0"/>
      <dgm:spPr/>
    </dgm:pt>
    <dgm:pt modelId="{22111426-8B79-4B92-9046-57483D422519}" type="pres">
      <dgm:prSet presAssocID="{BB53A3BC-CB01-49F9-A19C-80F10989E952}" presName="parTxOnly" presStyleLbl="node1" presStyleIdx="3" presStyleCnt="7">
        <dgm:presLayoutVars>
          <dgm:bulletEnabled val="1"/>
        </dgm:presLayoutVars>
      </dgm:prSet>
      <dgm:spPr/>
    </dgm:pt>
    <dgm:pt modelId="{2EF04B53-159C-4DE4-ACDD-E21B6BFA4928}" type="pres">
      <dgm:prSet presAssocID="{B6DBF2EE-2E2F-4C64-A837-EE0BF741431F}" presName="parSpace" presStyleCnt="0"/>
      <dgm:spPr/>
    </dgm:pt>
    <dgm:pt modelId="{88B996A6-24E5-4431-A3B0-BF8B5C078362}" type="pres">
      <dgm:prSet presAssocID="{7FB21DA4-AF0D-4A03-B848-7279C197C102}" presName="parTxOnly" presStyleLbl="node1" presStyleIdx="4" presStyleCnt="7">
        <dgm:presLayoutVars>
          <dgm:bulletEnabled val="1"/>
        </dgm:presLayoutVars>
      </dgm:prSet>
      <dgm:spPr/>
    </dgm:pt>
    <dgm:pt modelId="{3E1E1F38-FD75-4711-8825-CD1FAC245427}" type="pres">
      <dgm:prSet presAssocID="{861E41F3-0697-45AB-BD2C-77C013F61F9E}" presName="parSpace" presStyleCnt="0"/>
      <dgm:spPr/>
    </dgm:pt>
    <dgm:pt modelId="{84237C8C-2BCB-45BF-A83E-4DE8B35A9521}" type="pres">
      <dgm:prSet presAssocID="{BC02CF1E-219C-41E1-83DF-E660E2EC73D4}" presName="parTxOnly" presStyleLbl="node1" presStyleIdx="5" presStyleCnt="7">
        <dgm:presLayoutVars>
          <dgm:bulletEnabled val="1"/>
        </dgm:presLayoutVars>
      </dgm:prSet>
      <dgm:spPr/>
    </dgm:pt>
    <dgm:pt modelId="{7589FEA4-D748-4C50-8FB5-A6E98E34866F}" type="pres">
      <dgm:prSet presAssocID="{364A4993-0034-46A5-AB86-191AB3714E05}" presName="parSpace" presStyleCnt="0"/>
      <dgm:spPr/>
    </dgm:pt>
    <dgm:pt modelId="{A941A7B4-A80C-4973-88FA-D1CD717FE1F7}" type="pres">
      <dgm:prSet presAssocID="{DEA7682C-B9BC-41BB-BA3D-FC04804E36A5}" presName="parTxOnly" presStyleLbl="node1" presStyleIdx="6" presStyleCnt="7">
        <dgm:presLayoutVars>
          <dgm:bulletEnabled val="1"/>
        </dgm:presLayoutVars>
      </dgm:prSet>
      <dgm:spPr/>
    </dgm:pt>
  </dgm:ptLst>
  <dgm:cxnLst>
    <dgm:cxn modelId="{E8DF5DCC-CF53-4594-BB35-8C5DFAA4E9B9}" type="presOf" srcId="{D85148BE-57E0-4272-906B-6693415E1F57}" destId="{EA5F4336-53D4-461D-B464-4D6312BD0F7E}" srcOrd="0" destOrd="0" presId="urn:microsoft.com/office/officeart/2005/8/layout/hChevron3"/>
    <dgm:cxn modelId="{533AE4F5-400D-4EF4-96C4-8BA4842277C3}" srcId="{1B5DEF38-5498-4C3F-839F-21B6E9EDF986}" destId="{7FB21DA4-AF0D-4A03-B848-7279C197C102}" srcOrd="4" destOrd="0" parTransId="{C1E8EAF2-A6E0-4C90-831D-23BCAE954FAE}" sibTransId="{861E41F3-0697-45AB-BD2C-77C013F61F9E}"/>
    <dgm:cxn modelId="{4F244C29-3E24-4470-9886-D3A8E26899B2}" type="presOf" srcId="{1B5DEF38-5498-4C3F-839F-21B6E9EDF986}" destId="{8B197832-EC46-4EED-8737-AB215FD858A3}" srcOrd="0" destOrd="0" presId="urn:microsoft.com/office/officeart/2005/8/layout/hChevron3"/>
    <dgm:cxn modelId="{E2561384-EC57-4C69-B1DB-DC1333E39216}" srcId="{1B5DEF38-5498-4C3F-839F-21B6E9EDF986}" destId="{7753BC0C-1951-4F39-AC12-9C4EF83AA5FD}" srcOrd="2" destOrd="0" parTransId="{9739E4ED-2724-4DFD-B635-C2484851D92A}" sibTransId="{98C49477-6E62-41FD-A499-FBCC54050BA5}"/>
    <dgm:cxn modelId="{2C7C7A96-3FDE-49CE-B26A-45E1FD1A982E}" srcId="{1B5DEF38-5498-4C3F-839F-21B6E9EDF986}" destId="{BC02CF1E-219C-41E1-83DF-E660E2EC73D4}" srcOrd="5" destOrd="0" parTransId="{85F8BFA5-C38A-411B-AD37-D16F7CCFF88F}" sibTransId="{364A4993-0034-46A5-AB86-191AB3714E05}"/>
    <dgm:cxn modelId="{A6FBAF58-5F67-44A7-9144-BC1303918067}" type="presOf" srcId="{BB53A3BC-CB01-49F9-A19C-80F10989E952}" destId="{22111426-8B79-4B92-9046-57483D422519}" srcOrd="0" destOrd="0" presId="urn:microsoft.com/office/officeart/2005/8/layout/hChevron3"/>
    <dgm:cxn modelId="{7D3A2500-F0A8-470C-AF3D-EDCCCCCFFA51}" type="presOf" srcId="{7FB21DA4-AF0D-4A03-B848-7279C197C102}" destId="{88B996A6-24E5-4431-A3B0-BF8B5C078362}" srcOrd="0" destOrd="0" presId="urn:microsoft.com/office/officeart/2005/8/layout/hChevron3"/>
    <dgm:cxn modelId="{19DC2611-DF79-409E-A30F-F41553B11FAE}" type="presOf" srcId="{DEA7682C-B9BC-41BB-BA3D-FC04804E36A5}" destId="{A941A7B4-A80C-4973-88FA-D1CD717FE1F7}" srcOrd="0" destOrd="0" presId="urn:microsoft.com/office/officeart/2005/8/layout/hChevron3"/>
    <dgm:cxn modelId="{F2C314EA-B864-4758-A96A-813CCD263363}" type="presOf" srcId="{81A5C2D1-9CBD-4990-A260-CB527633B747}" destId="{7BE21F89-2560-43BA-A9A3-B7D8026F721F}" srcOrd="0" destOrd="0" presId="urn:microsoft.com/office/officeart/2005/8/layout/hChevron3"/>
    <dgm:cxn modelId="{D17A978A-2710-4A64-AC1F-ACFC4D773355}" srcId="{1B5DEF38-5498-4C3F-839F-21B6E9EDF986}" destId="{81A5C2D1-9CBD-4990-A260-CB527633B747}" srcOrd="1" destOrd="0" parTransId="{9CB8AFDE-9BA9-499C-9F23-EE443143C86C}" sibTransId="{2D83F772-46F0-4A8A-87E4-F5C821530C4E}"/>
    <dgm:cxn modelId="{95D35E8F-66B6-47D7-91D0-9A444A22B1E4}" srcId="{1B5DEF38-5498-4C3F-839F-21B6E9EDF986}" destId="{DEA7682C-B9BC-41BB-BA3D-FC04804E36A5}" srcOrd="6" destOrd="0" parTransId="{64F053B6-7331-4C65-9208-959F153BC594}" sibTransId="{2C60458B-D748-4067-A8CE-25CF9CA17348}"/>
    <dgm:cxn modelId="{5F622CEB-525D-40B0-8286-212E2AB5DB28}" srcId="{1B5DEF38-5498-4C3F-839F-21B6E9EDF986}" destId="{D85148BE-57E0-4272-906B-6693415E1F57}" srcOrd="0" destOrd="0" parTransId="{8DFEA76F-63C6-4782-80AF-495BB1CE1527}" sibTransId="{F448577E-6360-4A33-B9C9-3D948CCEFCFD}"/>
    <dgm:cxn modelId="{9C333E58-432C-45D3-9885-6C1677C806C1}" type="presOf" srcId="{BC02CF1E-219C-41E1-83DF-E660E2EC73D4}" destId="{84237C8C-2BCB-45BF-A83E-4DE8B35A9521}" srcOrd="0" destOrd="0" presId="urn:microsoft.com/office/officeart/2005/8/layout/hChevron3"/>
    <dgm:cxn modelId="{2741DCE7-971D-40D0-A8FE-503D23D9E197}" srcId="{1B5DEF38-5498-4C3F-839F-21B6E9EDF986}" destId="{BB53A3BC-CB01-49F9-A19C-80F10989E952}" srcOrd="3" destOrd="0" parTransId="{27336CFD-6638-4111-B385-03B043CC2AA3}" sibTransId="{B6DBF2EE-2E2F-4C64-A837-EE0BF741431F}"/>
    <dgm:cxn modelId="{7F25BB24-9ACF-4039-8A7F-2FD5980F3782}" type="presOf" srcId="{7753BC0C-1951-4F39-AC12-9C4EF83AA5FD}" destId="{81E196FD-A2ED-4A63-BBB0-FCC3652CBDDC}" srcOrd="0" destOrd="0" presId="urn:microsoft.com/office/officeart/2005/8/layout/hChevron3"/>
    <dgm:cxn modelId="{A75DDA77-0CCD-44CC-8EDF-4F881538BAC5}" type="presParOf" srcId="{8B197832-EC46-4EED-8737-AB215FD858A3}" destId="{EA5F4336-53D4-461D-B464-4D6312BD0F7E}" srcOrd="0" destOrd="0" presId="urn:microsoft.com/office/officeart/2005/8/layout/hChevron3"/>
    <dgm:cxn modelId="{10DABDFB-0121-408D-A866-D62AA3DF259C}" type="presParOf" srcId="{8B197832-EC46-4EED-8737-AB215FD858A3}" destId="{8FFECACB-69FB-4D4D-937B-9EAFEF8DC152}" srcOrd="1" destOrd="0" presId="urn:microsoft.com/office/officeart/2005/8/layout/hChevron3"/>
    <dgm:cxn modelId="{FA3E56B5-D0A0-4BB4-A4AE-38B228FD4EFE}" type="presParOf" srcId="{8B197832-EC46-4EED-8737-AB215FD858A3}" destId="{7BE21F89-2560-43BA-A9A3-B7D8026F721F}" srcOrd="2" destOrd="0" presId="urn:microsoft.com/office/officeart/2005/8/layout/hChevron3"/>
    <dgm:cxn modelId="{2398380D-0F6B-414A-B123-9892E3E926CE}" type="presParOf" srcId="{8B197832-EC46-4EED-8737-AB215FD858A3}" destId="{141D3134-1D7F-4900-AB11-62AD225E7EA7}" srcOrd="3" destOrd="0" presId="urn:microsoft.com/office/officeart/2005/8/layout/hChevron3"/>
    <dgm:cxn modelId="{B6F17AFC-740F-4D44-955A-15743D0699AC}" type="presParOf" srcId="{8B197832-EC46-4EED-8737-AB215FD858A3}" destId="{81E196FD-A2ED-4A63-BBB0-FCC3652CBDDC}" srcOrd="4" destOrd="0" presId="urn:microsoft.com/office/officeart/2005/8/layout/hChevron3"/>
    <dgm:cxn modelId="{5C6A4493-E9B1-4E19-8AEB-BF1344946034}" type="presParOf" srcId="{8B197832-EC46-4EED-8737-AB215FD858A3}" destId="{F690A5B8-BBC6-42AC-8B65-2EE8FB6E5288}" srcOrd="5" destOrd="0" presId="urn:microsoft.com/office/officeart/2005/8/layout/hChevron3"/>
    <dgm:cxn modelId="{89C6FDD2-3C41-4E35-B3CE-EA57C59A9BE2}" type="presParOf" srcId="{8B197832-EC46-4EED-8737-AB215FD858A3}" destId="{22111426-8B79-4B92-9046-57483D422519}" srcOrd="6" destOrd="0" presId="urn:microsoft.com/office/officeart/2005/8/layout/hChevron3"/>
    <dgm:cxn modelId="{F1F9187F-FAD7-46BD-8F8F-B9ED863852EC}" type="presParOf" srcId="{8B197832-EC46-4EED-8737-AB215FD858A3}" destId="{2EF04B53-159C-4DE4-ACDD-E21B6BFA4928}" srcOrd="7" destOrd="0" presId="urn:microsoft.com/office/officeart/2005/8/layout/hChevron3"/>
    <dgm:cxn modelId="{77B3327E-B668-4C8A-8EB6-050F85913BB7}" type="presParOf" srcId="{8B197832-EC46-4EED-8737-AB215FD858A3}" destId="{88B996A6-24E5-4431-A3B0-BF8B5C078362}" srcOrd="8" destOrd="0" presId="urn:microsoft.com/office/officeart/2005/8/layout/hChevron3"/>
    <dgm:cxn modelId="{31BEFDAF-0CC8-464A-8E41-E384B0A85307}" type="presParOf" srcId="{8B197832-EC46-4EED-8737-AB215FD858A3}" destId="{3E1E1F38-FD75-4711-8825-CD1FAC245427}" srcOrd="9" destOrd="0" presId="urn:microsoft.com/office/officeart/2005/8/layout/hChevron3"/>
    <dgm:cxn modelId="{309CB3D1-5FAB-4CEF-B288-0D68016F213E}" type="presParOf" srcId="{8B197832-EC46-4EED-8737-AB215FD858A3}" destId="{84237C8C-2BCB-45BF-A83E-4DE8B35A9521}" srcOrd="10" destOrd="0" presId="urn:microsoft.com/office/officeart/2005/8/layout/hChevron3"/>
    <dgm:cxn modelId="{203E8696-51D4-4352-AB60-EF9CC475E315}" type="presParOf" srcId="{8B197832-EC46-4EED-8737-AB215FD858A3}" destId="{7589FEA4-D748-4C50-8FB5-A6E98E34866F}" srcOrd="11" destOrd="0" presId="urn:microsoft.com/office/officeart/2005/8/layout/hChevron3"/>
    <dgm:cxn modelId="{00CC3734-C68D-47ED-B79D-4320A9F4D270}" type="presParOf" srcId="{8B197832-EC46-4EED-8737-AB215FD858A3}" destId="{A941A7B4-A80C-4973-88FA-D1CD717FE1F7}"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1AFC5ED-847D-458A-A747-99F06B4BA881}" type="doc">
      <dgm:prSet loTypeId="urn:microsoft.com/office/officeart/2005/8/layout/arrow4" loCatId="relationship" qsTypeId="urn:microsoft.com/office/officeart/2005/8/quickstyle/simple2" qsCatId="simple" csTypeId="urn:microsoft.com/office/officeart/2005/8/colors/colorful3" csCatId="colorful" phldr="1"/>
      <dgm:spPr/>
      <dgm:t>
        <a:bodyPr/>
        <a:lstStyle/>
        <a:p>
          <a:endParaRPr lang="en-US"/>
        </a:p>
      </dgm:t>
    </dgm:pt>
    <dgm:pt modelId="{6BDDDC9A-287A-4604-8A41-18B9412F880B}">
      <dgm:prSet phldrT="[Text]"/>
      <dgm:spPr/>
      <dgm:t>
        <a:bodyPr/>
        <a:lstStyle/>
        <a:p>
          <a:r>
            <a:rPr lang="en-US" dirty="0"/>
            <a:t>Runtime has increased control over execution</a:t>
          </a:r>
          <a:br>
            <a:rPr lang="en-US" dirty="0"/>
          </a:br>
          <a:r>
            <a:rPr lang="en-US" dirty="0">
              <a:sym typeface="Symbol" panose="05050102010706020507" pitchFamily="18" charset="2"/>
            </a:rPr>
            <a:t> opportunities for dynamic optimization</a:t>
          </a:r>
          <a:endParaRPr lang="en-US" dirty="0"/>
        </a:p>
      </dgm:t>
    </dgm:pt>
    <dgm:pt modelId="{F8EA97C4-CC43-4805-BA38-D356754D2F69}" type="parTrans" cxnId="{205AB46C-9CBF-42CD-85B2-EEDCB57AB5FE}">
      <dgm:prSet/>
      <dgm:spPr/>
      <dgm:t>
        <a:bodyPr/>
        <a:lstStyle/>
        <a:p>
          <a:endParaRPr lang="en-US"/>
        </a:p>
      </dgm:t>
    </dgm:pt>
    <dgm:pt modelId="{AAF8CDFB-2C8C-464C-A90D-AD937B54CD08}" type="sibTrans" cxnId="{205AB46C-9CBF-42CD-85B2-EEDCB57AB5FE}">
      <dgm:prSet/>
      <dgm:spPr/>
      <dgm:t>
        <a:bodyPr/>
        <a:lstStyle/>
        <a:p>
          <a:endParaRPr lang="en-US"/>
        </a:p>
      </dgm:t>
    </dgm:pt>
    <dgm:pt modelId="{29A43F0E-ECA6-40E2-94FB-357ABB9ADEBA}">
      <dgm:prSet phldrT="[Text]"/>
      <dgm:spPr/>
      <dgm:t>
        <a:bodyPr/>
        <a:lstStyle/>
        <a:p>
          <a:r>
            <a:rPr lang="en-US" dirty="0"/>
            <a:t>Less programmer control over memory  </a:t>
          </a:r>
          <a:r>
            <a:rPr lang="en-US" dirty="0">
              <a:sym typeface="Symbol" panose="05050102010706020507" pitchFamily="18" charset="2"/>
            </a:rPr>
            <a:t> </a:t>
          </a:r>
          <a:r>
            <a:rPr lang="en-US" dirty="0"/>
            <a:t>more vulnerable to performance bugs</a:t>
          </a:r>
        </a:p>
      </dgm:t>
    </dgm:pt>
    <dgm:pt modelId="{743B8C60-C669-4F8F-B9C0-B79D573CEDA7}" type="parTrans" cxnId="{82C6E082-ADE4-45E9-ACF8-91B266439ED7}">
      <dgm:prSet/>
      <dgm:spPr/>
      <dgm:t>
        <a:bodyPr/>
        <a:lstStyle/>
        <a:p>
          <a:endParaRPr lang="en-US"/>
        </a:p>
      </dgm:t>
    </dgm:pt>
    <dgm:pt modelId="{1CA68D42-ABBE-4AF1-80E4-D91F663B7BFA}" type="sibTrans" cxnId="{82C6E082-ADE4-45E9-ACF8-91B266439ED7}">
      <dgm:prSet/>
      <dgm:spPr/>
      <dgm:t>
        <a:bodyPr/>
        <a:lstStyle/>
        <a:p>
          <a:endParaRPr lang="en-US"/>
        </a:p>
      </dgm:t>
    </dgm:pt>
    <dgm:pt modelId="{D182837F-2D54-4C62-93F5-33167190F768}" type="pres">
      <dgm:prSet presAssocID="{91AFC5ED-847D-458A-A747-99F06B4BA881}" presName="compositeShape" presStyleCnt="0">
        <dgm:presLayoutVars>
          <dgm:chMax val="2"/>
          <dgm:dir/>
          <dgm:resizeHandles val="exact"/>
        </dgm:presLayoutVars>
      </dgm:prSet>
      <dgm:spPr/>
    </dgm:pt>
    <dgm:pt modelId="{E6FBB6DF-00E4-4F9E-86A0-DFD6733427F0}" type="pres">
      <dgm:prSet presAssocID="{6BDDDC9A-287A-4604-8A41-18B9412F880B}" presName="upArrow" presStyleLbl="node1" presStyleIdx="0" presStyleCnt="2"/>
      <dgm:spPr>
        <a:solidFill>
          <a:srgbClr val="92D050"/>
        </a:solidFill>
      </dgm:spPr>
    </dgm:pt>
    <dgm:pt modelId="{9010FE41-CD54-418A-AE03-5E71D65C8079}" type="pres">
      <dgm:prSet presAssocID="{6BDDDC9A-287A-4604-8A41-18B9412F880B}" presName="upArrowText" presStyleLbl="revTx" presStyleIdx="0" presStyleCnt="2">
        <dgm:presLayoutVars>
          <dgm:chMax val="0"/>
          <dgm:bulletEnabled val="1"/>
        </dgm:presLayoutVars>
      </dgm:prSet>
      <dgm:spPr/>
    </dgm:pt>
    <dgm:pt modelId="{D8FA8643-97C1-4C99-95BD-C5DC7C29C8B2}" type="pres">
      <dgm:prSet presAssocID="{29A43F0E-ECA6-40E2-94FB-357ABB9ADEBA}" presName="downArrow" presStyleLbl="node1" presStyleIdx="1" presStyleCnt="2"/>
      <dgm:spPr/>
    </dgm:pt>
    <dgm:pt modelId="{C9AD1291-E3A1-420D-A0BF-4D3FC3ED41F1}" type="pres">
      <dgm:prSet presAssocID="{29A43F0E-ECA6-40E2-94FB-357ABB9ADEBA}" presName="downArrowText" presStyleLbl="revTx" presStyleIdx="1" presStyleCnt="2">
        <dgm:presLayoutVars>
          <dgm:chMax val="0"/>
          <dgm:bulletEnabled val="1"/>
        </dgm:presLayoutVars>
      </dgm:prSet>
      <dgm:spPr/>
    </dgm:pt>
  </dgm:ptLst>
  <dgm:cxnLst>
    <dgm:cxn modelId="{E8926146-8D43-4109-B4A2-A4281F6608CD}" type="presOf" srcId="{6BDDDC9A-287A-4604-8A41-18B9412F880B}" destId="{9010FE41-CD54-418A-AE03-5E71D65C8079}" srcOrd="0" destOrd="0" presId="urn:microsoft.com/office/officeart/2005/8/layout/arrow4"/>
    <dgm:cxn modelId="{39A4C124-29FE-4584-A266-AD914D717635}" type="presOf" srcId="{29A43F0E-ECA6-40E2-94FB-357ABB9ADEBA}" destId="{C9AD1291-E3A1-420D-A0BF-4D3FC3ED41F1}" srcOrd="0" destOrd="0" presId="urn:microsoft.com/office/officeart/2005/8/layout/arrow4"/>
    <dgm:cxn modelId="{205AB46C-9CBF-42CD-85B2-EEDCB57AB5FE}" srcId="{91AFC5ED-847D-458A-A747-99F06B4BA881}" destId="{6BDDDC9A-287A-4604-8A41-18B9412F880B}" srcOrd="0" destOrd="0" parTransId="{F8EA97C4-CC43-4805-BA38-D356754D2F69}" sibTransId="{AAF8CDFB-2C8C-464C-A90D-AD937B54CD08}"/>
    <dgm:cxn modelId="{82C6E082-ADE4-45E9-ACF8-91B266439ED7}" srcId="{91AFC5ED-847D-458A-A747-99F06B4BA881}" destId="{29A43F0E-ECA6-40E2-94FB-357ABB9ADEBA}" srcOrd="1" destOrd="0" parTransId="{743B8C60-C669-4F8F-B9C0-B79D573CEDA7}" sibTransId="{1CA68D42-ABBE-4AF1-80E4-D91F663B7BFA}"/>
    <dgm:cxn modelId="{8DA52580-4864-46E8-8563-9A7A034EAF51}" type="presOf" srcId="{91AFC5ED-847D-458A-A747-99F06B4BA881}" destId="{D182837F-2D54-4C62-93F5-33167190F768}" srcOrd="0" destOrd="0" presId="urn:microsoft.com/office/officeart/2005/8/layout/arrow4"/>
    <dgm:cxn modelId="{E79F7712-216F-4735-AE42-5D40C74C868F}" type="presParOf" srcId="{D182837F-2D54-4C62-93F5-33167190F768}" destId="{E6FBB6DF-00E4-4F9E-86A0-DFD6733427F0}" srcOrd="0" destOrd="0" presId="urn:microsoft.com/office/officeart/2005/8/layout/arrow4"/>
    <dgm:cxn modelId="{E7CE3C9A-14D2-4067-923C-492517BC0794}" type="presParOf" srcId="{D182837F-2D54-4C62-93F5-33167190F768}" destId="{9010FE41-CD54-418A-AE03-5E71D65C8079}" srcOrd="1" destOrd="0" presId="urn:microsoft.com/office/officeart/2005/8/layout/arrow4"/>
    <dgm:cxn modelId="{256D988B-79F0-452F-A9E3-7D4DBA6BA148}" type="presParOf" srcId="{D182837F-2D54-4C62-93F5-33167190F768}" destId="{D8FA8643-97C1-4C99-95BD-C5DC7C29C8B2}" srcOrd="2" destOrd="0" presId="urn:microsoft.com/office/officeart/2005/8/layout/arrow4"/>
    <dgm:cxn modelId="{C9E5603A-A6FC-48D2-BF55-EBDC2A8360BB}" type="presParOf" srcId="{D182837F-2D54-4C62-93F5-33167190F768}" destId="{C9AD1291-E3A1-420D-A0BF-4D3FC3ED41F1}" srcOrd="3" destOrd="0" presId="urn:microsoft.com/office/officeart/2005/8/layout/arrow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72FF8E7E-E7A0-48CD-BFBB-E05809BB20C6}" type="doc">
      <dgm:prSet loTypeId="urn:microsoft.com/office/officeart/2005/8/layout/hChevron3" loCatId="process" qsTypeId="urn:microsoft.com/office/officeart/2005/8/quickstyle/simple1" qsCatId="simple" csTypeId="urn:microsoft.com/office/officeart/2005/8/colors/accent1_2" csCatId="accent1" phldr="1"/>
      <dgm:spPr/>
    </dgm:pt>
    <dgm:pt modelId="{D559DD30-F855-466B-9833-71BF9533B6DE}">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28</a:t>
          </a:r>
        </a:p>
      </dgm:t>
    </dgm:pt>
    <dgm:pt modelId="{02CFAB5A-2E17-4EC3-B49B-9222A6BA26DC}" type="parTrans" cxnId="{41353087-C6D2-46F9-A7EC-E9EA457125BD}">
      <dgm:prSet/>
      <dgm:spPr/>
    </dgm:pt>
    <dgm:pt modelId="{0BB8320C-48A3-40FC-B7FA-180BE8C9D009}" type="sibTrans" cxnId="{41353087-C6D2-46F9-A7EC-E9EA457125BD}">
      <dgm:prSet/>
      <dgm:spPr/>
    </dgm:pt>
    <dgm:pt modelId="{B49F0916-D7BB-441A-AE5B-50E925653BBF}">
      <dgm:prSet phldrT="[Tex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Summary</a:t>
          </a:r>
        </a:p>
      </dgm:t>
    </dgm:pt>
    <dgm:pt modelId="{17B1ECD4-FDEC-4A2F-B892-86DB22CD8F2A}" type="parTrans" cxnId="{2378623E-4B11-4C73-A1E5-2F6F9E2F1E34}">
      <dgm:prSet/>
      <dgm:spPr/>
    </dgm:pt>
    <dgm:pt modelId="{79B01ED7-C122-4D6E-AE39-6F7429F3E8C5}" type="sibTrans" cxnId="{2378623E-4B11-4C73-A1E5-2F6F9E2F1E34}">
      <dgm:prSet/>
      <dgm:spPr/>
    </dgm:pt>
    <dgm:pt modelId="{A45C4C6D-01A6-4326-9A93-0CD7C0F2D943}">
      <dgm:prSet phldrT="[Tex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Background</a:t>
          </a:r>
        </a:p>
      </dgm:t>
    </dgm:pt>
    <dgm:pt modelId="{82BDE988-F91E-46DE-9901-AFAA71DB1EDF}" type="parTrans" cxnId="{CBBE6FEE-0CC0-4C7F-97D8-62661424CB52}">
      <dgm:prSet/>
      <dgm:spPr/>
    </dgm:pt>
    <dgm:pt modelId="{3442CC07-8F5A-48A1-BE74-F7CE92D63038}" type="sibTrans" cxnId="{CBBE6FEE-0CC0-4C7F-97D8-62661424CB52}">
      <dgm:prSet/>
      <dgm:spPr/>
    </dgm:pt>
    <dgm:pt modelId="{505E647E-BED2-4893-899B-C3EDA72649CA}">
      <dgm:prSe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REMIX</a:t>
          </a:r>
        </a:p>
      </dgm:t>
    </dgm:pt>
    <dgm:pt modelId="{29ED15E7-5089-4196-86F9-1CA7854FD782}" type="parTrans" cxnId="{7608DAAA-7820-42E0-9BD5-1603D55CCD4C}">
      <dgm:prSet/>
      <dgm:spPr/>
    </dgm:pt>
    <dgm:pt modelId="{9B8FF08F-46B6-48A4-93BF-7C63DACBFF43}" type="sibTrans" cxnId="{7608DAAA-7820-42E0-9BD5-1603D55CCD4C}">
      <dgm:prSet/>
      <dgm:spPr/>
    </dgm:pt>
    <dgm:pt modelId="{D0F5AECD-5C9E-4E50-AD0A-C21314CCEE84}">
      <dgm:prSe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Detection</a:t>
          </a:r>
        </a:p>
      </dgm:t>
    </dgm:pt>
    <dgm:pt modelId="{C0AAA3FA-BD46-4BC4-84BB-07C8457052BF}" type="parTrans" cxnId="{0D6FADE4-84DA-4115-B372-73E34B488C51}">
      <dgm:prSet/>
      <dgm:spPr/>
    </dgm:pt>
    <dgm:pt modelId="{DA41202E-1B39-4253-8E98-550627244961}" type="sibTrans" cxnId="{0D6FADE4-84DA-4115-B372-73E34B488C51}">
      <dgm:prSet/>
      <dgm:spPr/>
    </dgm:pt>
    <dgm:pt modelId="{D06A6878-B37B-4CC0-864A-E5159372BD42}">
      <dgm:prSe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Repair</a:t>
          </a:r>
        </a:p>
      </dgm:t>
    </dgm:pt>
    <dgm:pt modelId="{E4202628-FC15-40DD-A4D5-353DCA3AA1DF}" type="parTrans" cxnId="{60412416-3EEC-4110-A91B-7DE0155236E6}">
      <dgm:prSet/>
      <dgm:spPr/>
    </dgm:pt>
    <dgm:pt modelId="{D2B03C90-F79F-4852-8D7D-78CB261C03D6}" type="sibTrans" cxnId="{60412416-3EEC-4110-A91B-7DE0155236E6}">
      <dgm:prSet/>
      <dgm:spPr/>
    </dgm:pt>
    <dgm:pt modelId="{398B72CC-374A-4C39-A95D-D5D993F1CC8B}">
      <dgm:prSe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Performance</a:t>
          </a:r>
        </a:p>
      </dgm:t>
    </dgm:pt>
    <dgm:pt modelId="{ECB83697-16E6-4E70-807C-BD40E84C56AA}" type="parTrans" cxnId="{82E9F52B-0DE7-4BB7-B476-616DF67E640B}">
      <dgm:prSet/>
      <dgm:spPr/>
    </dgm:pt>
    <dgm:pt modelId="{50E562ED-6A9A-4A83-9A5F-3BF0F0349831}" type="sibTrans" cxnId="{82E9F52B-0DE7-4BB7-B476-616DF67E640B}">
      <dgm:prSet/>
      <dgm:spPr/>
    </dgm:pt>
    <dgm:pt modelId="{FF44D8E0-A4ED-4317-9C18-92332464EB9D}" type="pres">
      <dgm:prSet presAssocID="{72FF8E7E-E7A0-48CD-BFBB-E05809BB20C6}" presName="Name0" presStyleCnt="0">
        <dgm:presLayoutVars>
          <dgm:dir/>
          <dgm:resizeHandles val="exact"/>
        </dgm:presLayoutVars>
      </dgm:prSet>
      <dgm:spPr/>
    </dgm:pt>
    <dgm:pt modelId="{96E629CF-648F-42A1-A9E3-7D6460D15333}" type="pres">
      <dgm:prSet presAssocID="{D559DD30-F855-466B-9833-71BF9533B6DE}" presName="parTxOnly" presStyleLbl="node1" presStyleIdx="0" presStyleCnt="7" custScaleX="51316" custScaleY="49421">
        <dgm:presLayoutVars>
          <dgm:bulletEnabled val="1"/>
        </dgm:presLayoutVars>
      </dgm:prSet>
      <dgm:spPr/>
    </dgm:pt>
    <dgm:pt modelId="{A57B0888-CE2F-46F7-A824-0CAF58E15EE8}" type="pres">
      <dgm:prSet presAssocID="{0BB8320C-48A3-40FC-B7FA-180BE8C9D009}" presName="parSpace" presStyleCnt="0"/>
      <dgm:spPr/>
    </dgm:pt>
    <dgm:pt modelId="{A6271CA6-C2AA-4F97-B035-7B5B5BD63562}" type="pres">
      <dgm:prSet presAssocID="{B49F0916-D7BB-441A-AE5B-50E925653BBF}" presName="parTxOnly" presStyleLbl="node1" presStyleIdx="1" presStyleCnt="7">
        <dgm:presLayoutVars>
          <dgm:bulletEnabled val="1"/>
        </dgm:presLayoutVars>
      </dgm:prSet>
      <dgm:spPr/>
    </dgm:pt>
    <dgm:pt modelId="{E1F552D7-EDDC-4C30-BDDE-EEDAD51BB4E3}" type="pres">
      <dgm:prSet presAssocID="{79B01ED7-C122-4D6E-AE39-6F7429F3E8C5}" presName="parSpace" presStyleCnt="0"/>
      <dgm:spPr/>
    </dgm:pt>
    <dgm:pt modelId="{969A3A47-0911-498C-8CF5-70732AA80B89}" type="pres">
      <dgm:prSet presAssocID="{A45C4C6D-01A6-4326-9A93-0CD7C0F2D943}" presName="parTxOnly" presStyleLbl="node1" presStyleIdx="2" presStyleCnt="7">
        <dgm:presLayoutVars>
          <dgm:bulletEnabled val="1"/>
        </dgm:presLayoutVars>
      </dgm:prSet>
      <dgm:spPr/>
    </dgm:pt>
    <dgm:pt modelId="{FACAD984-FE51-413B-BC2F-15F63D734665}" type="pres">
      <dgm:prSet presAssocID="{3442CC07-8F5A-48A1-BE74-F7CE92D63038}" presName="parSpace" presStyleCnt="0"/>
      <dgm:spPr/>
    </dgm:pt>
    <dgm:pt modelId="{05C358C8-E4F3-4AA6-996D-206FB995B710}" type="pres">
      <dgm:prSet presAssocID="{505E647E-BED2-4893-899B-C3EDA72649CA}" presName="parTxOnly" presStyleLbl="node1" presStyleIdx="3" presStyleCnt="7">
        <dgm:presLayoutVars>
          <dgm:bulletEnabled val="1"/>
        </dgm:presLayoutVars>
      </dgm:prSet>
      <dgm:spPr/>
    </dgm:pt>
    <dgm:pt modelId="{68EB32C5-CD92-4D6E-A0CA-E52C58EA39D4}" type="pres">
      <dgm:prSet presAssocID="{9B8FF08F-46B6-48A4-93BF-7C63DACBFF43}" presName="parSpace" presStyleCnt="0"/>
      <dgm:spPr/>
    </dgm:pt>
    <dgm:pt modelId="{852BDF88-3283-495B-9141-2D2402C4A95E}" type="pres">
      <dgm:prSet presAssocID="{D0F5AECD-5C9E-4E50-AD0A-C21314CCEE84}" presName="parTxOnly" presStyleLbl="node1" presStyleIdx="4" presStyleCnt="7">
        <dgm:presLayoutVars>
          <dgm:bulletEnabled val="1"/>
        </dgm:presLayoutVars>
      </dgm:prSet>
      <dgm:spPr/>
    </dgm:pt>
    <dgm:pt modelId="{6056A6E0-34B3-4384-AF66-FDE0D77EE158}" type="pres">
      <dgm:prSet presAssocID="{DA41202E-1B39-4253-8E98-550627244961}" presName="parSpace" presStyleCnt="0"/>
      <dgm:spPr/>
    </dgm:pt>
    <dgm:pt modelId="{5B455CB3-3155-4C23-A78F-2A0769A8FDF0}" type="pres">
      <dgm:prSet presAssocID="{D06A6878-B37B-4CC0-864A-E5159372BD42}" presName="parTxOnly" presStyleLbl="node1" presStyleIdx="5" presStyleCnt="7">
        <dgm:presLayoutVars>
          <dgm:bulletEnabled val="1"/>
        </dgm:presLayoutVars>
      </dgm:prSet>
      <dgm:spPr/>
    </dgm:pt>
    <dgm:pt modelId="{7C191E21-12C7-4009-9210-38C7E97EDFF8}" type="pres">
      <dgm:prSet presAssocID="{D2B03C90-F79F-4852-8D7D-78CB261C03D6}" presName="parSpace" presStyleCnt="0"/>
      <dgm:spPr/>
    </dgm:pt>
    <dgm:pt modelId="{CC840C2F-25B6-42A0-957D-80891ED988AE}" type="pres">
      <dgm:prSet presAssocID="{398B72CC-374A-4C39-A95D-D5D993F1CC8B}" presName="parTxOnly" presStyleLbl="node1" presStyleIdx="6" presStyleCnt="7">
        <dgm:presLayoutVars>
          <dgm:bulletEnabled val="1"/>
        </dgm:presLayoutVars>
      </dgm:prSet>
      <dgm:spPr/>
    </dgm:pt>
  </dgm:ptLst>
  <dgm:cxnLst>
    <dgm:cxn modelId="{60412416-3EEC-4110-A91B-7DE0155236E6}" srcId="{72FF8E7E-E7A0-48CD-BFBB-E05809BB20C6}" destId="{D06A6878-B37B-4CC0-864A-E5159372BD42}" srcOrd="5" destOrd="0" parTransId="{E4202628-FC15-40DD-A4D5-353DCA3AA1DF}" sibTransId="{D2B03C90-F79F-4852-8D7D-78CB261C03D6}"/>
    <dgm:cxn modelId="{A8275CAA-3D7A-4B69-A84C-9E055636122F}" type="presOf" srcId="{505E647E-BED2-4893-899B-C3EDA72649CA}" destId="{05C358C8-E4F3-4AA6-996D-206FB995B710}" srcOrd="0" destOrd="0" presId="urn:microsoft.com/office/officeart/2005/8/layout/hChevron3"/>
    <dgm:cxn modelId="{82E9F52B-0DE7-4BB7-B476-616DF67E640B}" srcId="{72FF8E7E-E7A0-48CD-BFBB-E05809BB20C6}" destId="{398B72CC-374A-4C39-A95D-D5D993F1CC8B}" srcOrd="6" destOrd="0" parTransId="{ECB83697-16E6-4E70-807C-BD40E84C56AA}" sibTransId="{50E562ED-6A9A-4A83-9A5F-3BF0F0349831}"/>
    <dgm:cxn modelId="{53C1BA0B-FDB3-4F07-9739-0867A6F9D3D1}" type="presOf" srcId="{72FF8E7E-E7A0-48CD-BFBB-E05809BB20C6}" destId="{FF44D8E0-A4ED-4317-9C18-92332464EB9D}" srcOrd="0" destOrd="0" presId="urn:microsoft.com/office/officeart/2005/8/layout/hChevron3"/>
    <dgm:cxn modelId="{0D6FADE4-84DA-4115-B372-73E34B488C51}" srcId="{72FF8E7E-E7A0-48CD-BFBB-E05809BB20C6}" destId="{D0F5AECD-5C9E-4E50-AD0A-C21314CCEE84}" srcOrd="4" destOrd="0" parTransId="{C0AAA3FA-BD46-4BC4-84BB-07C8457052BF}" sibTransId="{DA41202E-1B39-4253-8E98-550627244961}"/>
    <dgm:cxn modelId="{CBBE6FEE-0CC0-4C7F-97D8-62661424CB52}" srcId="{72FF8E7E-E7A0-48CD-BFBB-E05809BB20C6}" destId="{A45C4C6D-01A6-4326-9A93-0CD7C0F2D943}" srcOrd="2" destOrd="0" parTransId="{82BDE988-F91E-46DE-9901-AFAA71DB1EDF}" sibTransId="{3442CC07-8F5A-48A1-BE74-F7CE92D63038}"/>
    <dgm:cxn modelId="{2A44ECA5-AA93-458B-871A-33B07ED99D04}" type="presOf" srcId="{D559DD30-F855-466B-9833-71BF9533B6DE}" destId="{96E629CF-648F-42A1-A9E3-7D6460D15333}" srcOrd="0" destOrd="0" presId="urn:microsoft.com/office/officeart/2005/8/layout/hChevron3"/>
    <dgm:cxn modelId="{4ECC3009-B656-4C02-9743-FF2D77C7DFB9}" type="presOf" srcId="{D0F5AECD-5C9E-4E50-AD0A-C21314CCEE84}" destId="{852BDF88-3283-495B-9141-2D2402C4A95E}" srcOrd="0" destOrd="0" presId="urn:microsoft.com/office/officeart/2005/8/layout/hChevron3"/>
    <dgm:cxn modelId="{AD81C044-5780-4D49-909A-5E20423879D6}" type="presOf" srcId="{A45C4C6D-01A6-4326-9A93-0CD7C0F2D943}" destId="{969A3A47-0911-498C-8CF5-70732AA80B89}" srcOrd="0" destOrd="0" presId="urn:microsoft.com/office/officeart/2005/8/layout/hChevron3"/>
    <dgm:cxn modelId="{2378623E-4B11-4C73-A1E5-2F6F9E2F1E34}" srcId="{72FF8E7E-E7A0-48CD-BFBB-E05809BB20C6}" destId="{B49F0916-D7BB-441A-AE5B-50E925653BBF}" srcOrd="1" destOrd="0" parTransId="{17B1ECD4-FDEC-4A2F-B892-86DB22CD8F2A}" sibTransId="{79B01ED7-C122-4D6E-AE39-6F7429F3E8C5}"/>
    <dgm:cxn modelId="{7608DAAA-7820-42E0-9BD5-1603D55CCD4C}" srcId="{72FF8E7E-E7A0-48CD-BFBB-E05809BB20C6}" destId="{505E647E-BED2-4893-899B-C3EDA72649CA}" srcOrd="3" destOrd="0" parTransId="{29ED15E7-5089-4196-86F9-1CA7854FD782}" sibTransId="{9B8FF08F-46B6-48A4-93BF-7C63DACBFF43}"/>
    <dgm:cxn modelId="{41353087-C6D2-46F9-A7EC-E9EA457125BD}" srcId="{72FF8E7E-E7A0-48CD-BFBB-E05809BB20C6}" destId="{D559DD30-F855-466B-9833-71BF9533B6DE}" srcOrd="0" destOrd="0" parTransId="{02CFAB5A-2E17-4EC3-B49B-9222A6BA26DC}" sibTransId="{0BB8320C-48A3-40FC-B7FA-180BE8C9D009}"/>
    <dgm:cxn modelId="{D3460F34-7210-421D-8FE8-9296E6F51BDA}" type="presOf" srcId="{B49F0916-D7BB-441A-AE5B-50E925653BBF}" destId="{A6271CA6-C2AA-4F97-B035-7B5B5BD63562}" srcOrd="0" destOrd="0" presId="urn:microsoft.com/office/officeart/2005/8/layout/hChevron3"/>
    <dgm:cxn modelId="{C90A2E10-DF3B-4421-A59F-A219D0CFE6E1}" type="presOf" srcId="{D06A6878-B37B-4CC0-864A-E5159372BD42}" destId="{5B455CB3-3155-4C23-A78F-2A0769A8FDF0}" srcOrd="0" destOrd="0" presId="urn:microsoft.com/office/officeart/2005/8/layout/hChevron3"/>
    <dgm:cxn modelId="{45F95F28-2F04-4AFF-89DD-33298FFC15DC}" type="presOf" srcId="{398B72CC-374A-4C39-A95D-D5D993F1CC8B}" destId="{CC840C2F-25B6-42A0-957D-80891ED988AE}" srcOrd="0" destOrd="0" presId="urn:microsoft.com/office/officeart/2005/8/layout/hChevron3"/>
    <dgm:cxn modelId="{AB41E3D1-F0D4-41F7-9964-DE24A8809C02}" type="presParOf" srcId="{FF44D8E0-A4ED-4317-9C18-92332464EB9D}" destId="{96E629CF-648F-42A1-A9E3-7D6460D15333}" srcOrd="0" destOrd="0" presId="urn:microsoft.com/office/officeart/2005/8/layout/hChevron3"/>
    <dgm:cxn modelId="{39605D09-184E-44AE-B600-C5D6180E48C0}" type="presParOf" srcId="{FF44D8E0-A4ED-4317-9C18-92332464EB9D}" destId="{A57B0888-CE2F-46F7-A824-0CAF58E15EE8}" srcOrd="1" destOrd="0" presId="urn:microsoft.com/office/officeart/2005/8/layout/hChevron3"/>
    <dgm:cxn modelId="{92BAEC0C-A0B0-452A-8149-2684FE07AA3E}" type="presParOf" srcId="{FF44D8E0-A4ED-4317-9C18-92332464EB9D}" destId="{A6271CA6-C2AA-4F97-B035-7B5B5BD63562}" srcOrd="2" destOrd="0" presId="urn:microsoft.com/office/officeart/2005/8/layout/hChevron3"/>
    <dgm:cxn modelId="{0E1001F6-3D9C-4E1A-91F1-62373EE8CC07}" type="presParOf" srcId="{FF44D8E0-A4ED-4317-9C18-92332464EB9D}" destId="{E1F552D7-EDDC-4C30-BDDE-EEDAD51BB4E3}" srcOrd="3" destOrd="0" presId="urn:microsoft.com/office/officeart/2005/8/layout/hChevron3"/>
    <dgm:cxn modelId="{88581ED8-47F4-4ACF-AE5B-BAC602C38C8E}" type="presParOf" srcId="{FF44D8E0-A4ED-4317-9C18-92332464EB9D}" destId="{969A3A47-0911-498C-8CF5-70732AA80B89}" srcOrd="4" destOrd="0" presId="urn:microsoft.com/office/officeart/2005/8/layout/hChevron3"/>
    <dgm:cxn modelId="{0DBC0AFD-739A-43FF-9D5E-4E3B2A81122E}" type="presParOf" srcId="{FF44D8E0-A4ED-4317-9C18-92332464EB9D}" destId="{FACAD984-FE51-413B-BC2F-15F63D734665}" srcOrd="5" destOrd="0" presId="urn:microsoft.com/office/officeart/2005/8/layout/hChevron3"/>
    <dgm:cxn modelId="{E1B5D2E8-CD57-4FD5-92B5-56600AB12A2E}" type="presParOf" srcId="{FF44D8E0-A4ED-4317-9C18-92332464EB9D}" destId="{05C358C8-E4F3-4AA6-996D-206FB995B710}" srcOrd="6" destOrd="0" presId="urn:microsoft.com/office/officeart/2005/8/layout/hChevron3"/>
    <dgm:cxn modelId="{96367600-94C6-48A1-A3C0-36870843655D}" type="presParOf" srcId="{FF44D8E0-A4ED-4317-9C18-92332464EB9D}" destId="{68EB32C5-CD92-4D6E-A0CA-E52C58EA39D4}" srcOrd="7" destOrd="0" presId="urn:microsoft.com/office/officeart/2005/8/layout/hChevron3"/>
    <dgm:cxn modelId="{67E422F6-5BCF-4D17-AFA5-CF7E04FFF2F3}" type="presParOf" srcId="{FF44D8E0-A4ED-4317-9C18-92332464EB9D}" destId="{852BDF88-3283-495B-9141-2D2402C4A95E}" srcOrd="8" destOrd="0" presId="urn:microsoft.com/office/officeart/2005/8/layout/hChevron3"/>
    <dgm:cxn modelId="{4C2C94E8-A53F-4A8B-AB34-62C0531CCF05}" type="presParOf" srcId="{FF44D8E0-A4ED-4317-9C18-92332464EB9D}" destId="{6056A6E0-34B3-4384-AF66-FDE0D77EE158}" srcOrd="9" destOrd="0" presId="urn:microsoft.com/office/officeart/2005/8/layout/hChevron3"/>
    <dgm:cxn modelId="{E5EB943C-11DC-41D6-975E-7E77FB0486B6}" type="presParOf" srcId="{FF44D8E0-A4ED-4317-9C18-92332464EB9D}" destId="{5B455CB3-3155-4C23-A78F-2A0769A8FDF0}" srcOrd="10" destOrd="0" presId="urn:microsoft.com/office/officeart/2005/8/layout/hChevron3"/>
    <dgm:cxn modelId="{3673C559-C5EC-40D7-852F-B37837598400}" type="presParOf" srcId="{FF44D8E0-A4ED-4317-9C18-92332464EB9D}" destId="{7C191E21-12C7-4009-9210-38C7E97EDFF8}" srcOrd="11" destOrd="0" presId="urn:microsoft.com/office/officeart/2005/8/layout/hChevron3"/>
    <dgm:cxn modelId="{9CF80278-077D-4BCA-9BF2-DBCA4FB250FF}" type="presParOf" srcId="{FF44D8E0-A4ED-4317-9C18-92332464EB9D}" destId="{CC840C2F-25B6-42A0-957D-80891ED988AE}"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2E91A663-1126-4FE0-B6A1-471C30A15D59}" type="doc">
      <dgm:prSet loTypeId="urn:microsoft.com/office/officeart/2005/8/layout/hChevron3" loCatId="process" qsTypeId="urn:microsoft.com/office/officeart/2005/8/quickstyle/simple1" qsCatId="simple" csTypeId="urn:microsoft.com/office/officeart/2005/8/colors/accent1_2" csCatId="accent1" phldr="1"/>
      <dgm:spPr/>
    </dgm:pt>
    <dgm:pt modelId="{52BDBB74-D331-4E24-A83E-9FEF85196B7E}">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33</a:t>
          </a:r>
        </a:p>
      </dgm:t>
    </dgm:pt>
    <dgm:pt modelId="{4E257041-B0D8-4F6E-A865-7330B4FDDFCA}" type="parTrans" cxnId="{9B7F5B94-F7D5-41A4-8F62-F5F62E855C87}">
      <dgm:prSet/>
      <dgm:spPr/>
    </dgm:pt>
    <dgm:pt modelId="{8A154894-5116-4477-AA98-821A02748180}" type="sibTrans" cxnId="{9B7F5B94-F7D5-41A4-8F62-F5F62E855C87}">
      <dgm:prSet/>
      <dgm:spPr/>
    </dgm:pt>
    <dgm:pt modelId="{2E0C51E2-5325-414D-ABF9-891D896758C4}">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Summary</a:t>
          </a:r>
        </a:p>
      </dgm:t>
    </dgm:pt>
    <dgm:pt modelId="{2037F0A9-C189-4AD7-AF58-0A79D8481439}" type="parTrans" cxnId="{4E3F6077-75F4-488F-B3C6-D04BB0F224D4}">
      <dgm:prSet/>
      <dgm:spPr/>
    </dgm:pt>
    <dgm:pt modelId="{06F5AD9D-EA82-4208-B445-6B2067D62973}" type="sibTrans" cxnId="{4E3F6077-75F4-488F-B3C6-D04BB0F224D4}">
      <dgm:prSet/>
      <dgm:spPr/>
    </dgm:pt>
    <dgm:pt modelId="{6FAE6F83-573A-42D3-8EA2-5023914BDD10}">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Background</a:t>
          </a:r>
        </a:p>
      </dgm:t>
    </dgm:pt>
    <dgm:pt modelId="{7EC68F1F-40C9-4214-8195-A1F5FED1728D}" type="parTrans" cxnId="{953DD382-EBAE-4B93-BA09-8E4F99D450DD}">
      <dgm:prSet/>
      <dgm:spPr/>
    </dgm:pt>
    <dgm:pt modelId="{5C43B361-4D01-4226-B81D-604E23931583}" type="sibTrans" cxnId="{953DD382-EBAE-4B93-BA09-8E4F99D450DD}">
      <dgm:prSet/>
      <dgm:spPr/>
    </dgm:pt>
    <dgm:pt modelId="{D2F34E7D-6014-4F5D-84CB-116DEFEC96DB}">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REMIX</a:t>
          </a:r>
        </a:p>
      </dgm:t>
    </dgm:pt>
    <dgm:pt modelId="{55496B57-FAC4-4044-B66D-3332A9046342}" type="parTrans" cxnId="{D5831361-0E28-4550-B25D-9C3BAF9F4EE8}">
      <dgm:prSet/>
      <dgm:spPr/>
    </dgm:pt>
    <dgm:pt modelId="{C8715E73-DEF0-4934-AE68-8607A4AEEFBF}" type="sibTrans" cxnId="{D5831361-0E28-4550-B25D-9C3BAF9F4EE8}">
      <dgm:prSet/>
      <dgm:spPr/>
    </dgm:pt>
    <dgm:pt modelId="{FAC4C295-D88E-454F-BC31-0A4D1545924E}">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Detection</a:t>
          </a:r>
        </a:p>
      </dgm:t>
    </dgm:pt>
    <dgm:pt modelId="{770B6312-2887-4947-BF68-23D856F6CD2B}" type="parTrans" cxnId="{2E9F5BE7-867E-4971-9EE5-AC79EF6FABD1}">
      <dgm:prSet/>
      <dgm:spPr/>
    </dgm:pt>
    <dgm:pt modelId="{482B1658-A4E9-491A-B926-B99B9C362B23}" type="sibTrans" cxnId="{2E9F5BE7-867E-4971-9EE5-AC79EF6FABD1}">
      <dgm:prSet/>
      <dgm:spPr/>
    </dgm:pt>
    <dgm:pt modelId="{1E98E342-AA3F-47C2-A71E-B874B12C45C0}">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Repair</a:t>
          </a:r>
        </a:p>
      </dgm:t>
    </dgm:pt>
    <dgm:pt modelId="{A83F18A1-55D2-4C39-98A5-055113D849BF}" type="parTrans" cxnId="{E9C5CCCB-66FE-45AD-9CE2-4CDEC08D2167}">
      <dgm:prSet/>
      <dgm:spPr/>
    </dgm:pt>
    <dgm:pt modelId="{AC2F2FA8-56E0-4094-A78D-2F196602A60C}" type="sibTrans" cxnId="{E9C5CCCB-66FE-45AD-9CE2-4CDEC08D2167}">
      <dgm:prSet/>
      <dgm:spPr/>
    </dgm:pt>
    <dgm:pt modelId="{7B9FF77F-4747-4CDB-AE61-25FCC3DB3186}">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Performance</a:t>
          </a:r>
        </a:p>
      </dgm:t>
    </dgm:pt>
    <dgm:pt modelId="{4BB46B6D-0301-40E3-A10C-135DAB94401F}" type="parTrans" cxnId="{0702FEE3-1FC9-44C9-A26C-BBD0684F198D}">
      <dgm:prSet/>
      <dgm:spPr/>
    </dgm:pt>
    <dgm:pt modelId="{6CAD2BCD-B595-4D64-A8FA-747ECBC11580}" type="sibTrans" cxnId="{0702FEE3-1FC9-44C9-A26C-BBD0684F198D}">
      <dgm:prSet/>
      <dgm:spPr/>
    </dgm:pt>
    <dgm:pt modelId="{69431ED8-A431-4CED-B3C9-E7ACD4A03195}" type="pres">
      <dgm:prSet presAssocID="{2E91A663-1126-4FE0-B6A1-471C30A15D59}" presName="Name0" presStyleCnt="0">
        <dgm:presLayoutVars>
          <dgm:dir/>
          <dgm:resizeHandles val="exact"/>
        </dgm:presLayoutVars>
      </dgm:prSet>
      <dgm:spPr/>
    </dgm:pt>
    <dgm:pt modelId="{42A94BC8-CDB6-47AB-9457-0466E0866263}" type="pres">
      <dgm:prSet presAssocID="{52BDBB74-D331-4E24-A83E-9FEF85196B7E}" presName="parTxOnly" presStyleLbl="node1" presStyleIdx="0" presStyleCnt="7" custScaleX="51316" custScaleY="49421">
        <dgm:presLayoutVars>
          <dgm:bulletEnabled val="1"/>
        </dgm:presLayoutVars>
      </dgm:prSet>
      <dgm:spPr/>
    </dgm:pt>
    <dgm:pt modelId="{8A3A7DBD-0F83-485B-857C-5B0D67DE39E9}" type="pres">
      <dgm:prSet presAssocID="{8A154894-5116-4477-AA98-821A02748180}" presName="parSpace" presStyleCnt="0"/>
      <dgm:spPr/>
    </dgm:pt>
    <dgm:pt modelId="{B52923EF-1A99-4171-A750-4F6E12463CB3}" type="pres">
      <dgm:prSet presAssocID="{2E0C51E2-5325-414D-ABF9-891D896758C4}" presName="parTxOnly" presStyleLbl="node1" presStyleIdx="1" presStyleCnt="7">
        <dgm:presLayoutVars>
          <dgm:bulletEnabled val="1"/>
        </dgm:presLayoutVars>
      </dgm:prSet>
      <dgm:spPr/>
    </dgm:pt>
    <dgm:pt modelId="{D364DCA7-5BC0-44B5-93AD-58FF1BB2DCB7}" type="pres">
      <dgm:prSet presAssocID="{06F5AD9D-EA82-4208-B445-6B2067D62973}" presName="parSpace" presStyleCnt="0"/>
      <dgm:spPr/>
    </dgm:pt>
    <dgm:pt modelId="{0CECE17B-8227-4E15-A11D-53443D670B1F}" type="pres">
      <dgm:prSet presAssocID="{6FAE6F83-573A-42D3-8EA2-5023914BDD10}" presName="parTxOnly" presStyleLbl="node1" presStyleIdx="2" presStyleCnt="7">
        <dgm:presLayoutVars>
          <dgm:bulletEnabled val="1"/>
        </dgm:presLayoutVars>
      </dgm:prSet>
      <dgm:spPr/>
    </dgm:pt>
    <dgm:pt modelId="{B9945EF2-AF24-400A-8F38-0B96DF175D40}" type="pres">
      <dgm:prSet presAssocID="{5C43B361-4D01-4226-B81D-604E23931583}" presName="parSpace" presStyleCnt="0"/>
      <dgm:spPr/>
    </dgm:pt>
    <dgm:pt modelId="{EEFB089B-651D-482A-B1E2-2876CE9EBFCB}" type="pres">
      <dgm:prSet presAssocID="{D2F34E7D-6014-4F5D-84CB-116DEFEC96DB}" presName="parTxOnly" presStyleLbl="node1" presStyleIdx="3" presStyleCnt="7">
        <dgm:presLayoutVars>
          <dgm:bulletEnabled val="1"/>
        </dgm:presLayoutVars>
      </dgm:prSet>
      <dgm:spPr/>
    </dgm:pt>
    <dgm:pt modelId="{64AC5595-71E6-4826-A70B-CC1455E31792}" type="pres">
      <dgm:prSet presAssocID="{C8715E73-DEF0-4934-AE68-8607A4AEEFBF}" presName="parSpace" presStyleCnt="0"/>
      <dgm:spPr/>
    </dgm:pt>
    <dgm:pt modelId="{8F5E3C4B-3B49-4ECB-A100-FEF79E1094DC}" type="pres">
      <dgm:prSet presAssocID="{FAC4C295-D88E-454F-BC31-0A4D1545924E}" presName="parTxOnly" presStyleLbl="node1" presStyleIdx="4" presStyleCnt="7">
        <dgm:presLayoutVars>
          <dgm:bulletEnabled val="1"/>
        </dgm:presLayoutVars>
      </dgm:prSet>
      <dgm:spPr/>
    </dgm:pt>
    <dgm:pt modelId="{48AB694E-0E6D-4A76-B319-2FB413BBF9ED}" type="pres">
      <dgm:prSet presAssocID="{482B1658-A4E9-491A-B926-B99B9C362B23}" presName="parSpace" presStyleCnt="0"/>
      <dgm:spPr/>
    </dgm:pt>
    <dgm:pt modelId="{C261B1A1-A13C-4156-A652-4A4F7A093172}" type="pres">
      <dgm:prSet presAssocID="{1E98E342-AA3F-47C2-A71E-B874B12C45C0}" presName="parTxOnly" presStyleLbl="node1" presStyleIdx="5" presStyleCnt="7">
        <dgm:presLayoutVars>
          <dgm:bulletEnabled val="1"/>
        </dgm:presLayoutVars>
      </dgm:prSet>
      <dgm:spPr/>
    </dgm:pt>
    <dgm:pt modelId="{AECC9E92-A9EC-4626-A96B-42471C6102D8}" type="pres">
      <dgm:prSet presAssocID="{AC2F2FA8-56E0-4094-A78D-2F196602A60C}" presName="parSpace" presStyleCnt="0"/>
      <dgm:spPr/>
    </dgm:pt>
    <dgm:pt modelId="{30920FC7-0FF2-4A23-AC6C-BEB23D4773E1}" type="pres">
      <dgm:prSet presAssocID="{7B9FF77F-4747-4CDB-AE61-25FCC3DB3186}" presName="parTxOnly" presStyleLbl="node1" presStyleIdx="6" presStyleCnt="7">
        <dgm:presLayoutVars>
          <dgm:bulletEnabled val="1"/>
        </dgm:presLayoutVars>
      </dgm:prSet>
      <dgm:spPr/>
    </dgm:pt>
  </dgm:ptLst>
  <dgm:cxnLst>
    <dgm:cxn modelId="{ED325FAA-0D65-4E8E-AB68-62BDFBE11198}" type="presOf" srcId="{1E98E342-AA3F-47C2-A71E-B874B12C45C0}" destId="{C261B1A1-A13C-4156-A652-4A4F7A093172}" srcOrd="0" destOrd="0" presId="urn:microsoft.com/office/officeart/2005/8/layout/hChevron3"/>
    <dgm:cxn modelId="{6877140E-ED97-4E6F-8698-C4CA016908C5}" type="presOf" srcId="{52BDBB74-D331-4E24-A83E-9FEF85196B7E}" destId="{42A94BC8-CDB6-47AB-9457-0466E0866263}" srcOrd="0" destOrd="0" presId="urn:microsoft.com/office/officeart/2005/8/layout/hChevron3"/>
    <dgm:cxn modelId="{953DD382-EBAE-4B93-BA09-8E4F99D450DD}" srcId="{2E91A663-1126-4FE0-B6A1-471C30A15D59}" destId="{6FAE6F83-573A-42D3-8EA2-5023914BDD10}" srcOrd="2" destOrd="0" parTransId="{7EC68F1F-40C9-4214-8195-A1F5FED1728D}" sibTransId="{5C43B361-4D01-4226-B81D-604E23931583}"/>
    <dgm:cxn modelId="{9B7F5B94-F7D5-41A4-8F62-F5F62E855C87}" srcId="{2E91A663-1126-4FE0-B6A1-471C30A15D59}" destId="{52BDBB74-D331-4E24-A83E-9FEF85196B7E}" srcOrd="0" destOrd="0" parTransId="{4E257041-B0D8-4F6E-A865-7330B4FDDFCA}" sibTransId="{8A154894-5116-4477-AA98-821A02748180}"/>
    <dgm:cxn modelId="{E9C5CCCB-66FE-45AD-9CE2-4CDEC08D2167}" srcId="{2E91A663-1126-4FE0-B6A1-471C30A15D59}" destId="{1E98E342-AA3F-47C2-A71E-B874B12C45C0}" srcOrd="5" destOrd="0" parTransId="{A83F18A1-55D2-4C39-98A5-055113D849BF}" sibTransId="{AC2F2FA8-56E0-4094-A78D-2F196602A60C}"/>
    <dgm:cxn modelId="{0DA94C3E-2F5B-41FE-AAA6-E51F95C877EA}" type="presOf" srcId="{7B9FF77F-4747-4CDB-AE61-25FCC3DB3186}" destId="{30920FC7-0FF2-4A23-AC6C-BEB23D4773E1}" srcOrd="0" destOrd="0" presId="urn:microsoft.com/office/officeart/2005/8/layout/hChevron3"/>
    <dgm:cxn modelId="{0702FEE3-1FC9-44C9-A26C-BBD0684F198D}" srcId="{2E91A663-1126-4FE0-B6A1-471C30A15D59}" destId="{7B9FF77F-4747-4CDB-AE61-25FCC3DB3186}" srcOrd="6" destOrd="0" parTransId="{4BB46B6D-0301-40E3-A10C-135DAB94401F}" sibTransId="{6CAD2BCD-B595-4D64-A8FA-747ECBC11580}"/>
    <dgm:cxn modelId="{2E9F5BE7-867E-4971-9EE5-AC79EF6FABD1}" srcId="{2E91A663-1126-4FE0-B6A1-471C30A15D59}" destId="{FAC4C295-D88E-454F-BC31-0A4D1545924E}" srcOrd="4" destOrd="0" parTransId="{770B6312-2887-4947-BF68-23D856F6CD2B}" sibTransId="{482B1658-A4E9-491A-B926-B99B9C362B23}"/>
    <dgm:cxn modelId="{E6937F16-CC83-4B7C-9765-B291168270B2}" type="presOf" srcId="{2E0C51E2-5325-414D-ABF9-891D896758C4}" destId="{B52923EF-1A99-4171-A750-4F6E12463CB3}" srcOrd="0" destOrd="0" presId="urn:microsoft.com/office/officeart/2005/8/layout/hChevron3"/>
    <dgm:cxn modelId="{D47C9C4C-39B4-4C2B-9F26-33FDAF19749F}" type="presOf" srcId="{6FAE6F83-573A-42D3-8EA2-5023914BDD10}" destId="{0CECE17B-8227-4E15-A11D-53443D670B1F}" srcOrd="0" destOrd="0" presId="urn:microsoft.com/office/officeart/2005/8/layout/hChevron3"/>
    <dgm:cxn modelId="{2EFFCA7A-51A6-452C-8D4D-6059F1C4EB4F}" type="presOf" srcId="{D2F34E7D-6014-4F5D-84CB-116DEFEC96DB}" destId="{EEFB089B-651D-482A-B1E2-2876CE9EBFCB}" srcOrd="0" destOrd="0" presId="urn:microsoft.com/office/officeart/2005/8/layout/hChevron3"/>
    <dgm:cxn modelId="{60FC040B-FF56-42E0-81A3-BE3E2D38FF4F}" type="presOf" srcId="{2E91A663-1126-4FE0-B6A1-471C30A15D59}" destId="{69431ED8-A431-4CED-B3C9-E7ACD4A03195}" srcOrd="0" destOrd="0" presId="urn:microsoft.com/office/officeart/2005/8/layout/hChevron3"/>
    <dgm:cxn modelId="{4E3F6077-75F4-488F-B3C6-D04BB0F224D4}" srcId="{2E91A663-1126-4FE0-B6A1-471C30A15D59}" destId="{2E0C51E2-5325-414D-ABF9-891D896758C4}" srcOrd="1" destOrd="0" parTransId="{2037F0A9-C189-4AD7-AF58-0A79D8481439}" sibTransId="{06F5AD9D-EA82-4208-B445-6B2067D62973}"/>
    <dgm:cxn modelId="{831CE760-A7C7-4EA2-A64E-A0018FE99405}" type="presOf" srcId="{FAC4C295-D88E-454F-BC31-0A4D1545924E}" destId="{8F5E3C4B-3B49-4ECB-A100-FEF79E1094DC}" srcOrd="0" destOrd="0" presId="urn:microsoft.com/office/officeart/2005/8/layout/hChevron3"/>
    <dgm:cxn modelId="{D5831361-0E28-4550-B25D-9C3BAF9F4EE8}" srcId="{2E91A663-1126-4FE0-B6A1-471C30A15D59}" destId="{D2F34E7D-6014-4F5D-84CB-116DEFEC96DB}" srcOrd="3" destOrd="0" parTransId="{55496B57-FAC4-4044-B66D-3332A9046342}" sibTransId="{C8715E73-DEF0-4934-AE68-8607A4AEEFBF}"/>
    <dgm:cxn modelId="{EF45AC1D-8F52-44F5-ACB6-875CD4AF775C}" type="presParOf" srcId="{69431ED8-A431-4CED-B3C9-E7ACD4A03195}" destId="{42A94BC8-CDB6-47AB-9457-0466E0866263}" srcOrd="0" destOrd="0" presId="urn:microsoft.com/office/officeart/2005/8/layout/hChevron3"/>
    <dgm:cxn modelId="{C158666D-0F93-4F97-A2ED-6834702B9F37}" type="presParOf" srcId="{69431ED8-A431-4CED-B3C9-E7ACD4A03195}" destId="{8A3A7DBD-0F83-485B-857C-5B0D67DE39E9}" srcOrd="1" destOrd="0" presId="urn:microsoft.com/office/officeart/2005/8/layout/hChevron3"/>
    <dgm:cxn modelId="{5F50FDDE-8CD7-478C-862F-0D72D72E1D2F}" type="presParOf" srcId="{69431ED8-A431-4CED-B3C9-E7ACD4A03195}" destId="{B52923EF-1A99-4171-A750-4F6E12463CB3}" srcOrd="2" destOrd="0" presId="urn:microsoft.com/office/officeart/2005/8/layout/hChevron3"/>
    <dgm:cxn modelId="{4293D270-D573-49FE-9097-57EBEFBFA238}" type="presParOf" srcId="{69431ED8-A431-4CED-B3C9-E7ACD4A03195}" destId="{D364DCA7-5BC0-44B5-93AD-58FF1BB2DCB7}" srcOrd="3" destOrd="0" presId="urn:microsoft.com/office/officeart/2005/8/layout/hChevron3"/>
    <dgm:cxn modelId="{E6D75975-874F-417F-8D50-E8FE7E712C41}" type="presParOf" srcId="{69431ED8-A431-4CED-B3C9-E7ACD4A03195}" destId="{0CECE17B-8227-4E15-A11D-53443D670B1F}" srcOrd="4" destOrd="0" presId="urn:microsoft.com/office/officeart/2005/8/layout/hChevron3"/>
    <dgm:cxn modelId="{F4F5712B-51AB-494F-8524-5E7051DA347C}" type="presParOf" srcId="{69431ED8-A431-4CED-B3C9-E7ACD4A03195}" destId="{B9945EF2-AF24-400A-8F38-0B96DF175D40}" srcOrd="5" destOrd="0" presId="urn:microsoft.com/office/officeart/2005/8/layout/hChevron3"/>
    <dgm:cxn modelId="{A3B43E0E-8C2B-4AD3-ACF5-8C4298B91F81}" type="presParOf" srcId="{69431ED8-A431-4CED-B3C9-E7ACD4A03195}" destId="{EEFB089B-651D-482A-B1E2-2876CE9EBFCB}" srcOrd="6" destOrd="0" presId="urn:microsoft.com/office/officeart/2005/8/layout/hChevron3"/>
    <dgm:cxn modelId="{14EF7241-62B2-4B5E-94B4-7903A79F8DD3}" type="presParOf" srcId="{69431ED8-A431-4CED-B3C9-E7ACD4A03195}" destId="{64AC5595-71E6-4826-A70B-CC1455E31792}" srcOrd="7" destOrd="0" presId="urn:microsoft.com/office/officeart/2005/8/layout/hChevron3"/>
    <dgm:cxn modelId="{53037151-6DE7-4258-8974-38DA4A0CBF6D}" type="presParOf" srcId="{69431ED8-A431-4CED-B3C9-E7ACD4A03195}" destId="{8F5E3C4B-3B49-4ECB-A100-FEF79E1094DC}" srcOrd="8" destOrd="0" presId="urn:microsoft.com/office/officeart/2005/8/layout/hChevron3"/>
    <dgm:cxn modelId="{E3552C6E-53B1-4771-9CBA-BC378FDDFB83}" type="presParOf" srcId="{69431ED8-A431-4CED-B3C9-E7ACD4A03195}" destId="{48AB694E-0E6D-4A76-B319-2FB413BBF9ED}" srcOrd="9" destOrd="0" presId="urn:microsoft.com/office/officeart/2005/8/layout/hChevron3"/>
    <dgm:cxn modelId="{9696530F-BF1E-48D9-BCD4-9CD4220F03C8}" type="presParOf" srcId="{69431ED8-A431-4CED-B3C9-E7ACD4A03195}" destId="{C261B1A1-A13C-4156-A652-4A4F7A093172}" srcOrd="10" destOrd="0" presId="urn:microsoft.com/office/officeart/2005/8/layout/hChevron3"/>
    <dgm:cxn modelId="{1FEAD45C-8261-401B-B665-01F64E26179F}" type="presParOf" srcId="{69431ED8-A431-4CED-B3C9-E7ACD4A03195}" destId="{AECC9E92-A9EC-4626-A96B-42471C6102D8}" srcOrd="11" destOrd="0" presId="urn:microsoft.com/office/officeart/2005/8/layout/hChevron3"/>
    <dgm:cxn modelId="{58E5A495-6028-40B1-9F13-4F2D4CA50CA5}" type="presParOf" srcId="{69431ED8-A431-4CED-B3C9-E7ACD4A03195}" destId="{30920FC7-0FF2-4A23-AC6C-BEB23D4773E1}"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2090E64B-80DA-4786-B26C-E1B280E799E8}" type="doc">
      <dgm:prSet loTypeId="urn:microsoft.com/office/officeart/2005/8/layout/hChevron3" loCatId="process" qsTypeId="urn:microsoft.com/office/officeart/2005/8/quickstyle/simple1" qsCatId="simple" csTypeId="urn:microsoft.com/office/officeart/2005/8/colors/accent1_2" csCatId="accent1" phldr="1"/>
      <dgm:spPr/>
    </dgm:pt>
    <dgm:pt modelId="{9730B4AB-A756-462E-9241-EB20FD300A1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37</a:t>
          </a:r>
        </a:p>
      </dgm:t>
    </dgm:pt>
    <dgm:pt modelId="{9E6D8213-2770-4D10-B816-6D757376044E}" type="parTrans" cxnId="{637FC200-7529-422A-961C-FC3E20C8EAA2}">
      <dgm:prSet/>
      <dgm:spPr/>
    </dgm:pt>
    <dgm:pt modelId="{7A6F59D8-4E5E-4987-BF37-1784D155AD46}" type="sibTrans" cxnId="{637FC200-7529-422A-961C-FC3E20C8EAA2}">
      <dgm:prSet/>
      <dgm:spPr/>
    </dgm:pt>
    <dgm:pt modelId="{681C8490-0BEF-43CA-9F4A-9AADE5DA43A5}">
      <dgm:prSet phldrT="[Text]"/>
      <dgm:spPr>
        <a:gradFill flip="none" rotWithShape="0">
          <a:gsLst>
            <a:gs pos="0">
              <a:srgbClr val="5B9BD5"/>
            </a:gs>
            <a:gs pos="83333">
              <a:srgbClr val="5B9BD5"/>
            </a:gs>
            <a:gs pos="100000">
              <a:srgbClr val="5B9BD5"/>
            </a:gs>
          </a:gsLst>
          <a:lin ang="0" scaled="1"/>
          <a:tileRect/>
        </a:gradFill>
      </dgm:spPr>
      <dgm:t>
        <a:bodyPr/>
        <a:lstStyle/>
        <a:p>
          <a:r>
            <a:rPr lang="en-US"/>
            <a:t>Summary</a:t>
          </a:r>
        </a:p>
      </dgm:t>
    </dgm:pt>
    <dgm:pt modelId="{3F43EDD1-4D18-4F08-B0A9-8761C3452FF4}" type="parTrans" cxnId="{36CECC4A-2C3A-44C1-BD4F-02B46DFCDAD8}">
      <dgm:prSet/>
      <dgm:spPr/>
    </dgm:pt>
    <dgm:pt modelId="{4EA470A4-4B50-470A-9097-6E2D97AB9610}" type="sibTrans" cxnId="{36CECC4A-2C3A-44C1-BD4F-02B46DFCDAD8}">
      <dgm:prSet/>
      <dgm:spPr/>
    </dgm:pt>
    <dgm:pt modelId="{8BEE522D-E600-4D82-AD42-AD215346378D}">
      <dgm:prSet phldrT="[Text]"/>
      <dgm:spPr>
        <a:gradFill flip="none" rotWithShape="0">
          <a:gsLst>
            <a:gs pos="0">
              <a:srgbClr val="5B9BD5"/>
            </a:gs>
            <a:gs pos="83333">
              <a:srgbClr val="5B9BD5"/>
            </a:gs>
            <a:gs pos="100000">
              <a:srgbClr val="5B9BD5"/>
            </a:gs>
          </a:gsLst>
          <a:lin ang="0" scaled="1"/>
          <a:tileRect/>
        </a:gradFill>
      </dgm:spPr>
      <dgm:t>
        <a:bodyPr/>
        <a:lstStyle/>
        <a:p>
          <a:r>
            <a:rPr lang="en-US"/>
            <a:t>Background</a:t>
          </a:r>
        </a:p>
      </dgm:t>
    </dgm:pt>
    <dgm:pt modelId="{C3652F72-2C6C-4C7E-A4CB-ECE5F2F2B3EE}" type="parTrans" cxnId="{E95E7656-0195-4EE9-82C9-260B63DD703C}">
      <dgm:prSet/>
      <dgm:spPr/>
    </dgm:pt>
    <dgm:pt modelId="{032809E1-BE92-42B6-9B24-78A822650631}" type="sibTrans" cxnId="{E95E7656-0195-4EE9-82C9-260B63DD703C}">
      <dgm:prSet/>
      <dgm:spPr/>
    </dgm:pt>
    <dgm:pt modelId="{12762F05-71C3-4932-84B7-70BC98E57AD2}">
      <dgm:prSet/>
      <dgm:spPr>
        <a:gradFill flip="none" rotWithShape="0">
          <a:gsLst>
            <a:gs pos="0">
              <a:srgbClr val="5B9BD5"/>
            </a:gs>
            <a:gs pos="83333">
              <a:srgbClr val="5B9BD5"/>
            </a:gs>
            <a:gs pos="100000">
              <a:srgbClr val="5B9BD5"/>
            </a:gs>
          </a:gsLst>
          <a:lin ang="0" scaled="1"/>
          <a:tileRect/>
        </a:gradFill>
      </dgm:spPr>
      <dgm:t>
        <a:bodyPr/>
        <a:lstStyle/>
        <a:p>
          <a:r>
            <a:rPr lang="en-US"/>
            <a:t>REMIX</a:t>
          </a:r>
        </a:p>
      </dgm:t>
    </dgm:pt>
    <dgm:pt modelId="{B996E49D-DA7F-4E11-A283-80A925708C14}" type="parTrans" cxnId="{54D3D881-77DA-490D-BE52-6804563594D2}">
      <dgm:prSet/>
      <dgm:spPr/>
    </dgm:pt>
    <dgm:pt modelId="{4933421B-F718-497C-8C2C-5B5129982E06}" type="sibTrans" cxnId="{54D3D881-77DA-490D-BE52-6804563594D2}">
      <dgm:prSet/>
      <dgm:spPr/>
    </dgm:pt>
    <dgm:pt modelId="{517644A8-452D-449D-8F4B-F09CD5E581A3}">
      <dgm:prSet/>
      <dgm:spPr>
        <a:gradFill flip="none" rotWithShape="0">
          <a:gsLst>
            <a:gs pos="0">
              <a:srgbClr val="5B9BD5"/>
            </a:gs>
            <a:gs pos="83333">
              <a:srgbClr val="5B9BD5"/>
            </a:gs>
            <a:gs pos="100000">
              <a:srgbClr val="5B9BD5"/>
            </a:gs>
          </a:gsLst>
          <a:lin ang="0" scaled="1"/>
          <a:tileRect/>
        </a:gradFill>
      </dgm:spPr>
      <dgm:t>
        <a:bodyPr/>
        <a:lstStyle/>
        <a:p>
          <a:r>
            <a:rPr lang="en-US"/>
            <a:t>Detection</a:t>
          </a:r>
        </a:p>
      </dgm:t>
    </dgm:pt>
    <dgm:pt modelId="{23DEB0D0-8AA0-42E8-A0B6-39FA68DA3CB6}" type="parTrans" cxnId="{8E40EF56-1AEE-48B9-9FE9-73354A2AE395}">
      <dgm:prSet/>
      <dgm:spPr/>
    </dgm:pt>
    <dgm:pt modelId="{6A309E70-DF5F-404E-B656-229EB9123954}" type="sibTrans" cxnId="{8E40EF56-1AEE-48B9-9FE9-73354A2AE395}">
      <dgm:prSet/>
      <dgm:spPr/>
    </dgm:pt>
    <dgm:pt modelId="{6653789C-957B-40AF-9794-1AA2BD2B2F6A}">
      <dgm:prSet/>
      <dgm:spPr>
        <a:gradFill flip="none" rotWithShape="0">
          <a:gsLst>
            <a:gs pos="0">
              <a:srgbClr val="5B9BD5"/>
            </a:gs>
            <a:gs pos="83333">
              <a:srgbClr val="5B9BD5"/>
            </a:gs>
            <a:gs pos="100000">
              <a:srgbClr val="5B9BD5"/>
            </a:gs>
          </a:gsLst>
          <a:lin ang="0" scaled="1"/>
          <a:tileRect/>
        </a:gradFill>
      </dgm:spPr>
      <dgm:t>
        <a:bodyPr/>
        <a:lstStyle/>
        <a:p>
          <a:r>
            <a:rPr lang="en-US"/>
            <a:t>Repair</a:t>
          </a:r>
        </a:p>
      </dgm:t>
    </dgm:pt>
    <dgm:pt modelId="{B0F37557-FD9C-4DDE-93E1-59C1E5DF4E16}" type="parTrans" cxnId="{FB486472-975D-47EF-81B7-8FC588456A4C}">
      <dgm:prSet/>
      <dgm:spPr/>
    </dgm:pt>
    <dgm:pt modelId="{816BF1A3-6B29-41C7-A54B-EB92362B3EA2}" type="sibTrans" cxnId="{FB486472-975D-47EF-81B7-8FC588456A4C}">
      <dgm:prSet/>
      <dgm:spPr/>
    </dgm:pt>
    <dgm:pt modelId="{4AC6C410-7E80-4FB2-935A-4A806469D6DF}">
      <dgm:prSet/>
      <dgm:spPr>
        <a:gradFill flip="none" rotWithShape="0">
          <a:gsLst>
            <a:gs pos="0">
              <a:srgbClr val="5B9BD5"/>
            </a:gs>
            <a:gs pos="83333">
              <a:srgbClr val="5B9BD5"/>
            </a:gs>
            <a:gs pos="100000">
              <a:srgbClr val="5B9BD5"/>
            </a:gs>
          </a:gsLst>
          <a:lin ang="0" scaled="1"/>
          <a:tileRect/>
        </a:gradFill>
      </dgm:spPr>
      <dgm:t>
        <a:bodyPr/>
        <a:lstStyle/>
        <a:p>
          <a:r>
            <a:rPr lang="en-US"/>
            <a:t>Performance</a:t>
          </a:r>
        </a:p>
      </dgm:t>
    </dgm:pt>
    <dgm:pt modelId="{CAADB417-DE4B-4605-B592-ED49E0F341C4}" type="parTrans" cxnId="{6BEEF041-4186-484B-947C-BC9A7C9A261E}">
      <dgm:prSet/>
      <dgm:spPr/>
    </dgm:pt>
    <dgm:pt modelId="{FC205BA0-A92F-418B-8065-6BF5BBC23E61}" type="sibTrans" cxnId="{6BEEF041-4186-484B-947C-BC9A7C9A261E}">
      <dgm:prSet/>
      <dgm:spPr/>
    </dgm:pt>
    <dgm:pt modelId="{32EB02AD-F7CA-429B-8956-AD97F10A5E64}" type="pres">
      <dgm:prSet presAssocID="{2090E64B-80DA-4786-B26C-E1B280E799E8}" presName="Name0" presStyleCnt="0">
        <dgm:presLayoutVars>
          <dgm:dir/>
          <dgm:resizeHandles val="exact"/>
        </dgm:presLayoutVars>
      </dgm:prSet>
      <dgm:spPr/>
    </dgm:pt>
    <dgm:pt modelId="{A0A3F385-0093-4094-9D44-241D003B4D35}" type="pres">
      <dgm:prSet presAssocID="{9730B4AB-A756-462E-9241-EB20FD300A11}" presName="parTxOnly" presStyleLbl="node1" presStyleIdx="0" presStyleCnt="7" custScaleX="51316" custScaleY="49421">
        <dgm:presLayoutVars>
          <dgm:bulletEnabled val="1"/>
        </dgm:presLayoutVars>
      </dgm:prSet>
      <dgm:spPr/>
    </dgm:pt>
    <dgm:pt modelId="{9F806CF5-E01C-4AE0-AC46-C4DBEB4F31FF}" type="pres">
      <dgm:prSet presAssocID="{7A6F59D8-4E5E-4987-BF37-1784D155AD46}" presName="parSpace" presStyleCnt="0"/>
      <dgm:spPr/>
    </dgm:pt>
    <dgm:pt modelId="{DFAEEC21-31C4-41AB-B993-AF1E90778711}" type="pres">
      <dgm:prSet presAssocID="{681C8490-0BEF-43CA-9F4A-9AADE5DA43A5}" presName="parTxOnly" presStyleLbl="node1" presStyleIdx="1" presStyleCnt="7">
        <dgm:presLayoutVars>
          <dgm:bulletEnabled val="1"/>
        </dgm:presLayoutVars>
      </dgm:prSet>
      <dgm:spPr/>
    </dgm:pt>
    <dgm:pt modelId="{160C0C83-5894-43A5-A154-BD6B607AE38D}" type="pres">
      <dgm:prSet presAssocID="{4EA470A4-4B50-470A-9097-6E2D97AB9610}" presName="parSpace" presStyleCnt="0"/>
      <dgm:spPr/>
    </dgm:pt>
    <dgm:pt modelId="{1C0B895F-7CC8-4CD0-A85F-AF2B0F730D2A}" type="pres">
      <dgm:prSet presAssocID="{8BEE522D-E600-4D82-AD42-AD215346378D}" presName="parTxOnly" presStyleLbl="node1" presStyleIdx="2" presStyleCnt="7">
        <dgm:presLayoutVars>
          <dgm:bulletEnabled val="1"/>
        </dgm:presLayoutVars>
      </dgm:prSet>
      <dgm:spPr/>
    </dgm:pt>
    <dgm:pt modelId="{CE83E95B-2BA8-4D31-972A-A122DBF17141}" type="pres">
      <dgm:prSet presAssocID="{032809E1-BE92-42B6-9B24-78A822650631}" presName="parSpace" presStyleCnt="0"/>
      <dgm:spPr/>
    </dgm:pt>
    <dgm:pt modelId="{2FDEA4A5-CFF0-45F9-8D30-DBF113711BD6}" type="pres">
      <dgm:prSet presAssocID="{12762F05-71C3-4932-84B7-70BC98E57AD2}" presName="parTxOnly" presStyleLbl="node1" presStyleIdx="3" presStyleCnt="7">
        <dgm:presLayoutVars>
          <dgm:bulletEnabled val="1"/>
        </dgm:presLayoutVars>
      </dgm:prSet>
      <dgm:spPr/>
    </dgm:pt>
    <dgm:pt modelId="{7D0AF798-026F-4A31-B8D6-B357BEDEDC76}" type="pres">
      <dgm:prSet presAssocID="{4933421B-F718-497C-8C2C-5B5129982E06}" presName="parSpace" presStyleCnt="0"/>
      <dgm:spPr/>
    </dgm:pt>
    <dgm:pt modelId="{50B7CF31-9D5F-4815-9098-21C5DC24FE67}" type="pres">
      <dgm:prSet presAssocID="{517644A8-452D-449D-8F4B-F09CD5E581A3}" presName="parTxOnly" presStyleLbl="node1" presStyleIdx="4" presStyleCnt="7">
        <dgm:presLayoutVars>
          <dgm:bulletEnabled val="1"/>
        </dgm:presLayoutVars>
      </dgm:prSet>
      <dgm:spPr/>
    </dgm:pt>
    <dgm:pt modelId="{8F0594DE-C8EC-49B1-8507-C294EB15E8AE}" type="pres">
      <dgm:prSet presAssocID="{6A309E70-DF5F-404E-B656-229EB9123954}" presName="parSpace" presStyleCnt="0"/>
      <dgm:spPr/>
    </dgm:pt>
    <dgm:pt modelId="{DECE8D19-2433-4C4D-902D-B3E2A3F81212}" type="pres">
      <dgm:prSet presAssocID="{6653789C-957B-40AF-9794-1AA2BD2B2F6A}" presName="parTxOnly" presStyleLbl="node1" presStyleIdx="5" presStyleCnt="7">
        <dgm:presLayoutVars>
          <dgm:bulletEnabled val="1"/>
        </dgm:presLayoutVars>
      </dgm:prSet>
      <dgm:spPr/>
    </dgm:pt>
    <dgm:pt modelId="{5D4CBF59-2057-42FB-BC12-38796BFE60DE}" type="pres">
      <dgm:prSet presAssocID="{816BF1A3-6B29-41C7-A54B-EB92362B3EA2}" presName="parSpace" presStyleCnt="0"/>
      <dgm:spPr/>
    </dgm:pt>
    <dgm:pt modelId="{530B7B4F-6FD9-4170-B6BB-226C9C074758}" type="pres">
      <dgm:prSet presAssocID="{4AC6C410-7E80-4FB2-935A-4A806469D6DF}" presName="parTxOnly" presStyleLbl="node1" presStyleIdx="6" presStyleCnt="7">
        <dgm:presLayoutVars>
          <dgm:bulletEnabled val="1"/>
        </dgm:presLayoutVars>
      </dgm:prSet>
      <dgm:spPr/>
    </dgm:pt>
  </dgm:ptLst>
  <dgm:cxnLst>
    <dgm:cxn modelId="{FB486472-975D-47EF-81B7-8FC588456A4C}" srcId="{2090E64B-80DA-4786-B26C-E1B280E799E8}" destId="{6653789C-957B-40AF-9794-1AA2BD2B2F6A}" srcOrd="5" destOrd="0" parTransId="{B0F37557-FD9C-4DDE-93E1-59C1E5DF4E16}" sibTransId="{816BF1A3-6B29-41C7-A54B-EB92362B3EA2}"/>
    <dgm:cxn modelId="{F5C071AB-396A-4D5C-81D5-4780C0F4FDB3}" type="presOf" srcId="{6653789C-957B-40AF-9794-1AA2BD2B2F6A}" destId="{DECE8D19-2433-4C4D-902D-B3E2A3F81212}" srcOrd="0" destOrd="0" presId="urn:microsoft.com/office/officeart/2005/8/layout/hChevron3"/>
    <dgm:cxn modelId="{36CECC4A-2C3A-44C1-BD4F-02B46DFCDAD8}" srcId="{2090E64B-80DA-4786-B26C-E1B280E799E8}" destId="{681C8490-0BEF-43CA-9F4A-9AADE5DA43A5}" srcOrd="1" destOrd="0" parTransId="{3F43EDD1-4D18-4F08-B0A9-8761C3452FF4}" sibTransId="{4EA470A4-4B50-470A-9097-6E2D97AB9610}"/>
    <dgm:cxn modelId="{637FC200-7529-422A-961C-FC3E20C8EAA2}" srcId="{2090E64B-80DA-4786-B26C-E1B280E799E8}" destId="{9730B4AB-A756-462E-9241-EB20FD300A11}" srcOrd="0" destOrd="0" parTransId="{9E6D8213-2770-4D10-B816-6D757376044E}" sibTransId="{7A6F59D8-4E5E-4987-BF37-1784D155AD46}"/>
    <dgm:cxn modelId="{768D34F3-7538-4DF3-AE64-17022036195A}" type="presOf" srcId="{2090E64B-80DA-4786-B26C-E1B280E799E8}" destId="{32EB02AD-F7CA-429B-8956-AD97F10A5E64}" srcOrd="0" destOrd="0" presId="urn:microsoft.com/office/officeart/2005/8/layout/hChevron3"/>
    <dgm:cxn modelId="{8E40EF56-1AEE-48B9-9FE9-73354A2AE395}" srcId="{2090E64B-80DA-4786-B26C-E1B280E799E8}" destId="{517644A8-452D-449D-8F4B-F09CD5E581A3}" srcOrd="4" destOrd="0" parTransId="{23DEB0D0-8AA0-42E8-A0B6-39FA68DA3CB6}" sibTransId="{6A309E70-DF5F-404E-B656-229EB9123954}"/>
    <dgm:cxn modelId="{01BBCFA5-7707-4F53-BB68-E7E2834A7668}" type="presOf" srcId="{681C8490-0BEF-43CA-9F4A-9AADE5DA43A5}" destId="{DFAEEC21-31C4-41AB-B993-AF1E90778711}" srcOrd="0" destOrd="0" presId="urn:microsoft.com/office/officeart/2005/8/layout/hChevron3"/>
    <dgm:cxn modelId="{CD5E5476-6623-4B11-A6B5-01EAB3317978}" type="presOf" srcId="{4AC6C410-7E80-4FB2-935A-4A806469D6DF}" destId="{530B7B4F-6FD9-4170-B6BB-226C9C074758}" srcOrd="0" destOrd="0" presId="urn:microsoft.com/office/officeart/2005/8/layout/hChevron3"/>
    <dgm:cxn modelId="{2D025AA8-D4AA-4B44-8725-1AEB13B1470F}" type="presOf" srcId="{12762F05-71C3-4932-84B7-70BC98E57AD2}" destId="{2FDEA4A5-CFF0-45F9-8D30-DBF113711BD6}" srcOrd="0" destOrd="0" presId="urn:microsoft.com/office/officeart/2005/8/layout/hChevron3"/>
    <dgm:cxn modelId="{6BEEF041-4186-484B-947C-BC9A7C9A261E}" srcId="{2090E64B-80DA-4786-B26C-E1B280E799E8}" destId="{4AC6C410-7E80-4FB2-935A-4A806469D6DF}" srcOrd="6" destOrd="0" parTransId="{CAADB417-DE4B-4605-B592-ED49E0F341C4}" sibTransId="{FC205BA0-A92F-418B-8065-6BF5BBC23E61}"/>
    <dgm:cxn modelId="{00CD0450-882E-4FB4-8895-C0EBEA2A4A23}" type="presOf" srcId="{517644A8-452D-449D-8F4B-F09CD5E581A3}" destId="{50B7CF31-9D5F-4815-9098-21C5DC24FE67}" srcOrd="0" destOrd="0" presId="urn:microsoft.com/office/officeart/2005/8/layout/hChevron3"/>
    <dgm:cxn modelId="{A616B07A-F46C-4409-8C07-DC3A108A43D1}" type="presOf" srcId="{9730B4AB-A756-462E-9241-EB20FD300A11}" destId="{A0A3F385-0093-4094-9D44-241D003B4D35}" srcOrd="0" destOrd="0" presId="urn:microsoft.com/office/officeart/2005/8/layout/hChevron3"/>
    <dgm:cxn modelId="{E95E7656-0195-4EE9-82C9-260B63DD703C}" srcId="{2090E64B-80DA-4786-B26C-E1B280E799E8}" destId="{8BEE522D-E600-4D82-AD42-AD215346378D}" srcOrd="2" destOrd="0" parTransId="{C3652F72-2C6C-4C7E-A4CB-ECE5F2F2B3EE}" sibTransId="{032809E1-BE92-42B6-9B24-78A822650631}"/>
    <dgm:cxn modelId="{0C23E064-D2ED-4417-8514-5D8C5A3D60F3}" type="presOf" srcId="{8BEE522D-E600-4D82-AD42-AD215346378D}" destId="{1C0B895F-7CC8-4CD0-A85F-AF2B0F730D2A}" srcOrd="0" destOrd="0" presId="urn:microsoft.com/office/officeart/2005/8/layout/hChevron3"/>
    <dgm:cxn modelId="{54D3D881-77DA-490D-BE52-6804563594D2}" srcId="{2090E64B-80DA-4786-B26C-E1B280E799E8}" destId="{12762F05-71C3-4932-84B7-70BC98E57AD2}" srcOrd="3" destOrd="0" parTransId="{B996E49D-DA7F-4E11-A283-80A925708C14}" sibTransId="{4933421B-F718-497C-8C2C-5B5129982E06}"/>
    <dgm:cxn modelId="{F458322F-A2F5-4E2A-97D6-598DC304C662}" type="presParOf" srcId="{32EB02AD-F7CA-429B-8956-AD97F10A5E64}" destId="{A0A3F385-0093-4094-9D44-241D003B4D35}" srcOrd="0" destOrd="0" presId="urn:microsoft.com/office/officeart/2005/8/layout/hChevron3"/>
    <dgm:cxn modelId="{0A11A0A6-BDE7-4090-BFFF-A0E899982585}" type="presParOf" srcId="{32EB02AD-F7CA-429B-8956-AD97F10A5E64}" destId="{9F806CF5-E01C-4AE0-AC46-C4DBEB4F31FF}" srcOrd="1" destOrd="0" presId="urn:microsoft.com/office/officeart/2005/8/layout/hChevron3"/>
    <dgm:cxn modelId="{1E76ADBA-5AC0-40C9-9889-0A372531ED1E}" type="presParOf" srcId="{32EB02AD-F7CA-429B-8956-AD97F10A5E64}" destId="{DFAEEC21-31C4-41AB-B993-AF1E90778711}" srcOrd="2" destOrd="0" presId="urn:microsoft.com/office/officeart/2005/8/layout/hChevron3"/>
    <dgm:cxn modelId="{416B4C1A-C3ED-461C-BDB4-891781D02F22}" type="presParOf" srcId="{32EB02AD-F7CA-429B-8956-AD97F10A5E64}" destId="{160C0C83-5894-43A5-A154-BD6B607AE38D}" srcOrd="3" destOrd="0" presId="urn:microsoft.com/office/officeart/2005/8/layout/hChevron3"/>
    <dgm:cxn modelId="{C81A42C4-7CD0-47A0-9100-E2D2AD31070F}" type="presParOf" srcId="{32EB02AD-F7CA-429B-8956-AD97F10A5E64}" destId="{1C0B895F-7CC8-4CD0-A85F-AF2B0F730D2A}" srcOrd="4" destOrd="0" presId="urn:microsoft.com/office/officeart/2005/8/layout/hChevron3"/>
    <dgm:cxn modelId="{2862FA50-CF2F-48F9-830B-B322FAFBBA8D}" type="presParOf" srcId="{32EB02AD-F7CA-429B-8956-AD97F10A5E64}" destId="{CE83E95B-2BA8-4D31-972A-A122DBF17141}" srcOrd="5" destOrd="0" presId="urn:microsoft.com/office/officeart/2005/8/layout/hChevron3"/>
    <dgm:cxn modelId="{E77B1B65-77CB-4516-B213-A9DDCB40E9AA}" type="presParOf" srcId="{32EB02AD-F7CA-429B-8956-AD97F10A5E64}" destId="{2FDEA4A5-CFF0-45F9-8D30-DBF113711BD6}" srcOrd="6" destOrd="0" presId="urn:microsoft.com/office/officeart/2005/8/layout/hChevron3"/>
    <dgm:cxn modelId="{A31EFE95-5CEB-4264-BB87-2AAEDD5F7EC6}" type="presParOf" srcId="{32EB02AD-F7CA-429B-8956-AD97F10A5E64}" destId="{7D0AF798-026F-4A31-B8D6-B357BEDEDC76}" srcOrd="7" destOrd="0" presId="urn:microsoft.com/office/officeart/2005/8/layout/hChevron3"/>
    <dgm:cxn modelId="{1D3DD29B-AC89-4CBD-82B2-108D3AF1F5AE}" type="presParOf" srcId="{32EB02AD-F7CA-429B-8956-AD97F10A5E64}" destId="{50B7CF31-9D5F-4815-9098-21C5DC24FE67}" srcOrd="8" destOrd="0" presId="urn:microsoft.com/office/officeart/2005/8/layout/hChevron3"/>
    <dgm:cxn modelId="{79164B66-FE47-45A5-8BF8-C5DEE11D7CF8}" type="presParOf" srcId="{32EB02AD-F7CA-429B-8956-AD97F10A5E64}" destId="{8F0594DE-C8EC-49B1-8507-C294EB15E8AE}" srcOrd="9" destOrd="0" presId="urn:microsoft.com/office/officeart/2005/8/layout/hChevron3"/>
    <dgm:cxn modelId="{E77EAEF6-935F-493B-86A9-F69215208CE7}" type="presParOf" srcId="{32EB02AD-F7CA-429B-8956-AD97F10A5E64}" destId="{DECE8D19-2433-4C4D-902D-B3E2A3F81212}" srcOrd="10" destOrd="0" presId="urn:microsoft.com/office/officeart/2005/8/layout/hChevron3"/>
    <dgm:cxn modelId="{A2C1C5D9-BA9A-4E50-BFA1-D83603DA2DEE}" type="presParOf" srcId="{32EB02AD-F7CA-429B-8956-AD97F10A5E64}" destId="{5D4CBF59-2057-42FB-BC12-38796BFE60DE}" srcOrd="11" destOrd="0" presId="urn:microsoft.com/office/officeart/2005/8/layout/hChevron3"/>
    <dgm:cxn modelId="{0166D32C-321E-4286-93FD-06A8A0983518}" type="presParOf" srcId="{32EB02AD-F7CA-429B-8956-AD97F10A5E64}" destId="{530B7B4F-6FD9-4170-B6BB-226C9C074758}"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F6F5987C-FAC8-4446-B0B6-2797A567F46A}" type="doc">
      <dgm:prSet loTypeId="urn:microsoft.com/office/officeart/2005/8/layout/hChevron3" loCatId="process" qsTypeId="urn:microsoft.com/office/officeart/2005/8/quickstyle/simple1" qsCatId="simple" csTypeId="urn:microsoft.com/office/officeart/2005/8/colors/accent1_2" csCatId="accent1" phldr="1"/>
      <dgm:spPr/>
    </dgm:pt>
    <dgm:pt modelId="{8BD1A2E5-8745-4F99-8408-C375D6F1D7AC}">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34</a:t>
          </a:r>
        </a:p>
      </dgm:t>
    </dgm:pt>
    <dgm:pt modelId="{4DF0687C-9012-4411-86F1-C7709C7E64EC}" type="parTrans" cxnId="{F2F1890C-7268-4F4F-8C40-AC0733288C49}">
      <dgm:prSet/>
      <dgm:spPr/>
    </dgm:pt>
    <dgm:pt modelId="{BA8A3E95-AB9C-436C-91AF-0E3F82173D92}" type="sibTrans" cxnId="{F2F1890C-7268-4F4F-8C40-AC0733288C49}">
      <dgm:prSet/>
      <dgm:spPr/>
    </dgm:pt>
    <dgm:pt modelId="{14D144CA-2731-4935-A5CB-992505C5B20C}">
      <dgm:prSet phldrT="[Tex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Summary</a:t>
          </a:r>
        </a:p>
      </dgm:t>
    </dgm:pt>
    <dgm:pt modelId="{5AE9D981-7B94-4EFD-9883-E68319BCA62C}" type="parTrans" cxnId="{CA26FB47-0E52-488F-99DC-35C3B9DA7117}">
      <dgm:prSet/>
      <dgm:spPr/>
    </dgm:pt>
    <dgm:pt modelId="{8B2AE927-BDBD-4C17-B853-A730DA6FE6A5}" type="sibTrans" cxnId="{CA26FB47-0E52-488F-99DC-35C3B9DA7117}">
      <dgm:prSet/>
      <dgm:spPr/>
    </dgm:pt>
    <dgm:pt modelId="{758F499B-B054-4847-8867-29188A044BB1}">
      <dgm:prSet phldrT="[Tex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Background</a:t>
          </a:r>
        </a:p>
      </dgm:t>
    </dgm:pt>
    <dgm:pt modelId="{A30BC8A4-82F6-4FB0-8086-52CCDD7CBB27}" type="parTrans" cxnId="{78F53A44-3E50-4C4A-B0C4-5B0703C807BA}">
      <dgm:prSet/>
      <dgm:spPr/>
    </dgm:pt>
    <dgm:pt modelId="{48F75D74-FA94-4DCD-A63F-7177DD4B7BA7}" type="sibTrans" cxnId="{78F53A44-3E50-4C4A-B0C4-5B0703C807BA}">
      <dgm:prSet/>
      <dgm:spPr/>
    </dgm:pt>
    <dgm:pt modelId="{648F75CC-696D-40B7-BC80-7F848A13F44A}">
      <dgm:prSe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REMIX</a:t>
          </a:r>
        </a:p>
      </dgm:t>
    </dgm:pt>
    <dgm:pt modelId="{88E131D4-CCE5-4F3A-9786-5213F106A806}" type="parTrans" cxnId="{D87687F0-67CB-4C57-BE06-C2A612672632}">
      <dgm:prSet/>
      <dgm:spPr/>
    </dgm:pt>
    <dgm:pt modelId="{717A5828-2F16-40E4-BC0C-7A7A00798CD3}" type="sibTrans" cxnId="{D87687F0-67CB-4C57-BE06-C2A612672632}">
      <dgm:prSet/>
      <dgm:spPr/>
    </dgm:pt>
    <dgm:pt modelId="{DAFC0EC3-DD2E-453D-B33F-B524B9AD0540}">
      <dgm:prSe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Detection</a:t>
          </a:r>
        </a:p>
      </dgm:t>
    </dgm:pt>
    <dgm:pt modelId="{4B8A69D1-0541-41BD-AD6E-E1C79D8909E5}" type="parTrans" cxnId="{D508F663-6EDD-4076-AD51-6DDA865BC62B}">
      <dgm:prSet/>
      <dgm:spPr/>
    </dgm:pt>
    <dgm:pt modelId="{96172FB7-3482-49AE-8319-71EAA6AD3419}" type="sibTrans" cxnId="{D508F663-6EDD-4076-AD51-6DDA865BC62B}">
      <dgm:prSet/>
      <dgm:spPr/>
    </dgm:pt>
    <dgm:pt modelId="{E28B2BDC-EE6E-45E9-85A6-B008451BE31D}">
      <dgm:prSe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Repair</a:t>
          </a:r>
        </a:p>
      </dgm:t>
    </dgm:pt>
    <dgm:pt modelId="{BB446838-31AE-4A58-BB43-65DED338E09D}" type="parTrans" cxnId="{F6DED302-5568-4737-9C4C-269EF00CA8F9}">
      <dgm:prSet/>
      <dgm:spPr/>
    </dgm:pt>
    <dgm:pt modelId="{6494F0F1-F304-44B6-9527-05EDB291FD21}" type="sibTrans" cxnId="{F6DED302-5568-4737-9C4C-269EF00CA8F9}">
      <dgm:prSet/>
      <dgm:spPr/>
    </dgm:pt>
    <dgm:pt modelId="{70EF94B0-0F24-49DB-992B-84C5E4649B9E}">
      <dgm:prSe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Performance</a:t>
          </a:r>
        </a:p>
      </dgm:t>
    </dgm:pt>
    <dgm:pt modelId="{C7829684-3A46-4E0B-9037-F755D3A1DEA2}" type="parTrans" cxnId="{E1E50B94-609E-4AFF-8A0A-F491E31739DA}">
      <dgm:prSet/>
      <dgm:spPr/>
    </dgm:pt>
    <dgm:pt modelId="{0EEA0B4A-840C-468D-B6D1-5BFEC967FDB0}" type="sibTrans" cxnId="{E1E50B94-609E-4AFF-8A0A-F491E31739DA}">
      <dgm:prSet/>
      <dgm:spPr/>
    </dgm:pt>
    <dgm:pt modelId="{2C76B700-8239-4A6D-940E-630B3C1E565B}" type="pres">
      <dgm:prSet presAssocID="{F6F5987C-FAC8-4446-B0B6-2797A567F46A}" presName="Name0" presStyleCnt="0">
        <dgm:presLayoutVars>
          <dgm:dir/>
          <dgm:resizeHandles val="exact"/>
        </dgm:presLayoutVars>
      </dgm:prSet>
      <dgm:spPr/>
    </dgm:pt>
    <dgm:pt modelId="{3CD22248-CECC-4FB5-BA92-70364A36C9B5}" type="pres">
      <dgm:prSet presAssocID="{8BD1A2E5-8745-4F99-8408-C375D6F1D7AC}" presName="parTxOnly" presStyleLbl="node1" presStyleIdx="0" presStyleCnt="7" custScaleX="51316" custScaleY="49421">
        <dgm:presLayoutVars>
          <dgm:bulletEnabled val="1"/>
        </dgm:presLayoutVars>
      </dgm:prSet>
      <dgm:spPr/>
    </dgm:pt>
    <dgm:pt modelId="{DE8D99C0-7C06-4206-8AF7-B685E7A1FA5F}" type="pres">
      <dgm:prSet presAssocID="{BA8A3E95-AB9C-436C-91AF-0E3F82173D92}" presName="parSpace" presStyleCnt="0"/>
      <dgm:spPr/>
    </dgm:pt>
    <dgm:pt modelId="{654E409A-0499-42C8-B595-F01D9817C8A0}" type="pres">
      <dgm:prSet presAssocID="{14D144CA-2731-4935-A5CB-992505C5B20C}" presName="parTxOnly" presStyleLbl="node1" presStyleIdx="1" presStyleCnt="7">
        <dgm:presLayoutVars>
          <dgm:bulletEnabled val="1"/>
        </dgm:presLayoutVars>
      </dgm:prSet>
      <dgm:spPr/>
    </dgm:pt>
    <dgm:pt modelId="{FC0484F0-4D04-4836-8F7C-F4E613A0604C}" type="pres">
      <dgm:prSet presAssocID="{8B2AE927-BDBD-4C17-B853-A730DA6FE6A5}" presName="parSpace" presStyleCnt="0"/>
      <dgm:spPr/>
    </dgm:pt>
    <dgm:pt modelId="{9432907D-056B-467A-B9B0-95E919928907}" type="pres">
      <dgm:prSet presAssocID="{758F499B-B054-4847-8867-29188A044BB1}" presName="parTxOnly" presStyleLbl="node1" presStyleIdx="2" presStyleCnt="7">
        <dgm:presLayoutVars>
          <dgm:bulletEnabled val="1"/>
        </dgm:presLayoutVars>
      </dgm:prSet>
      <dgm:spPr/>
    </dgm:pt>
    <dgm:pt modelId="{389CA62C-4CFD-420A-90EB-5DCAA3F79669}" type="pres">
      <dgm:prSet presAssocID="{48F75D74-FA94-4DCD-A63F-7177DD4B7BA7}" presName="parSpace" presStyleCnt="0"/>
      <dgm:spPr/>
    </dgm:pt>
    <dgm:pt modelId="{9B937CDD-E9F9-41A8-90DB-350537845B30}" type="pres">
      <dgm:prSet presAssocID="{648F75CC-696D-40B7-BC80-7F848A13F44A}" presName="parTxOnly" presStyleLbl="node1" presStyleIdx="3" presStyleCnt="7">
        <dgm:presLayoutVars>
          <dgm:bulletEnabled val="1"/>
        </dgm:presLayoutVars>
      </dgm:prSet>
      <dgm:spPr/>
    </dgm:pt>
    <dgm:pt modelId="{7BD3185C-DE9B-419D-8DC7-10A180402D69}" type="pres">
      <dgm:prSet presAssocID="{717A5828-2F16-40E4-BC0C-7A7A00798CD3}" presName="parSpace" presStyleCnt="0"/>
      <dgm:spPr/>
    </dgm:pt>
    <dgm:pt modelId="{EE26A66A-F0E1-4835-8CA8-FA8F8CC861AE}" type="pres">
      <dgm:prSet presAssocID="{DAFC0EC3-DD2E-453D-B33F-B524B9AD0540}" presName="parTxOnly" presStyleLbl="node1" presStyleIdx="4" presStyleCnt="7">
        <dgm:presLayoutVars>
          <dgm:bulletEnabled val="1"/>
        </dgm:presLayoutVars>
      </dgm:prSet>
      <dgm:spPr/>
    </dgm:pt>
    <dgm:pt modelId="{58CBB105-4C67-4B4F-90B4-582AFC9ED848}" type="pres">
      <dgm:prSet presAssocID="{96172FB7-3482-49AE-8319-71EAA6AD3419}" presName="parSpace" presStyleCnt="0"/>
      <dgm:spPr/>
    </dgm:pt>
    <dgm:pt modelId="{16A0B927-FA96-4491-B700-B44AA768144E}" type="pres">
      <dgm:prSet presAssocID="{E28B2BDC-EE6E-45E9-85A6-B008451BE31D}" presName="parTxOnly" presStyleLbl="node1" presStyleIdx="5" presStyleCnt="7">
        <dgm:presLayoutVars>
          <dgm:bulletEnabled val="1"/>
        </dgm:presLayoutVars>
      </dgm:prSet>
      <dgm:spPr/>
    </dgm:pt>
    <dgm:pt modelId="{0DFED1C0-8FED-4FEA-A3DA-7D88090EEED5}" type="pres">
      <dgm:prSet presAssocID="{6494F0F1-F304-44B6-9527-05EDB291FD21}" presName="parSpace" presStyleCnt="0"/>
      <dgm:spPr/>
    </dgm:pt>
    <dgm:pt modelId="{0B137448-B3DE-4F5F-9BD4-79AD8CE544BF}" type="pres">
      <dgm:prSet presAssocID="{70EF94B0-0F24-49DB-992B-84C5E4649B9E}" presName="parTxOnly" presStyleLbl="node1" presStyleIdx="6" presStyleCnt="7">
        <dgm:presLayoutVars>
          <dgm:bulletEnabled val="1"/>
        </dgm:presLayoutVars>
      </dgm:prSet>
      <dgm:spPr/>
    </dgm:pt>
  </dgm:ptLst>
  <dgm:cxnLst>
    <dgm:cxn modelId="{D2B06C4B-5932-4F1C-B238-81FC9ACCB7C9}" type="presOf" srcId="{648F75CC-696D-40B7-BC80-7F848A13F44A}" destId="{9B937CDD-E9F9-41A8-90DB-350537845B30}" srcOrd="0" destOrd="0" presId="urn:microsoft.com/office/officeart/2005/8/layout/hChevron3"/>
    <dgm:cxn modelId="{D87687F0-67CB-4C57-BE06-C2A612672632}" srcId="{F6F5987C-FAC8-4446-B0B6-2797A567F46A}" destId="{648F75CC-696D-40B7-BC80-7F848A13F44A}" srcOrd="3" destOrd="0" parTransId="{88E131D4-CCE5-4F3A-9786-5213F106A806}" sibTransId="{717A5828-2F16-40E4-BC0C-7A7A00798CD3}"/>
    <dgm:cxn modelId="{F6DED302-5568-4737-9C4C-269EF00CA8F9}" srcId="{F6F5987C-FAC8-4446-B0B6-2797A567F46A}" destId="{E28B2BDC-EE6E-45E9-85A6-B008451BE31D}" srcOrd="5" destOrd="0" parTransId="{BB446838-31AE-4A58-BB43-65DED338E09D}" sibTransId="{6494F0F1-F304-44B6-9527-05EDB291FD21}"/>
    <dgm:cxn modelId="{B5B385E6-BA88-4C66-9BC1-25751499C250}" type="presOf" srcId="{E28B2BDC-EE6E-45E9-85A6-B008451BE31D}" destId="{16A0B927-FA96-4491-B700-B44AA768144E}" srcOrd="0" destOrd="0" presId="urn:microsoft.com/office/officeart/2005/8/layout/hChevron3"/>
    <dgm:cxn modelId="{86EDA170-BEC1-4155-8462-6CAFB0CD4511}" type="presOf" srcId="{DAFC0EC3-DD2E-453D-B33F-B524B9AD0540}" destId="{EE26A66A-F0E1-4835-8CA8-FA8F8CC861AE}" srcOrd="0" destOrd="0" presId="urn:microsoft.com/office/officeart/2005/8/layout/hChevron3"/>
    <dgm:cxn modelId="{F2F1890C-7268-4F4F-8C40-AC0733288C49}" srcId="{F6F5987C-FAC8-4446-B0B6-2797A567F46A}" destId="{8BD1A2E5-8745-4F99-8408-C375D6F1D7AC}" srcOrd="0" destOrd="0" parTransId="{4DF0687C-9012-4411-86F1-C7709C7E64EC}" sibTransId="{BA8A3E95-AB9C-436C-91AF-0E3F82173D92}"/>
    <dgm:cxn modelId="{88CFE787-E004-4119-8FE5-FF62D5F94484}" type="presOf" srcId="{758F499B-B054-4847-8867-29188A044BB1}" destId="{9432907D-056B-467A-B9B0-95E919928907}" srcOrd="0" destOrd="0" presId="urn:microsoft.com/office/officeart/2005/8/layout/hChevron3"/>
    <dgm:cxn modelId="{78F53A44-3E50-4C4A-B0C4-5B0703C807BA}" srcId="{F6F5987C-FAC8-4446-B0B6-2797A567F46A}" destId="{758F499B-B054-4847-8867-29188A044BB1}" srcOrd="2" destOrd="0" parTransId="{A30BC8A4-82F6-4FB0-8086-52CCDD7CBB27}" sibTransId="{48F75D74-FA94-4DCD-A63F-7177DD4B7BA7}"/>
    <dgm:cxn modelId="{5982BA15-1868-4186-9358-6498C69AAC49}" type="presOf" srcId="{F6F5987C-FAC8-4446-B0B6-2797A567F46A}" destId="{2C76B700-8239-4A6D-940E-630B3C1E565B}" srcOrd="0" destOrd="0" presId="urn:microsoft.com/office/officeart/2005/8/layout/hChevron3"/>
    <dgm:cxn modelId="{E1E50B94-609E-4AFF-8A0A-F491E31739DA}" srcId="{F6F5987C-FAC8-4446-B0B6-2797A567F46A}" destId="{70EF94B0-0F24-49DB-992B-84C5E4649B9E}" srcOrd="6" destOrd="0" parTransId="{C7829684-3A46-4E0B-9037-F755D3A1DEA2}" sibTransId="{0EEA0B4A-840C-468D-B6D1-5BFEC967FDB0}"/>
    <dgm:cxn modelId="{CA053B8E-0426-4279-B0C2-228E52A27068}" type="presOf" srcId="{70EF94B0-0F24-49DB-992B-84C5E4649B9E}" destId="{0B137448-B3DE-4F5F-9BD4-79AD8CE544BF}" srcOrd="0" destOrd="0" presId="urn:microsoft.com/office/officeart/2005/8/layout/hChevron3"/>
    <dgm:cxn modelId="{819A2762-0BBC-45AD-AF1F-396BA165E10B}" type="presOf" srcId="{14D144CA-2731-4935-A5CB-992505C5B20C}" destId="{654E409A-0499-42C8-B595-F01D9817C8A0}" srcOrd="0" destOrd="0" presId="urn:microsoft.com/office/officeart/2005/8/layout/hChevron3"/>
    <dgm:cxn modelId="{5C53DB14-C36C-46F7-96DD-869884A5F22B}" type="presOf" srcId="{8BD1A2E5-8745-4F99-8408-C375D6F1D7AC}" destId="{3CD22248-CECC-4FB5-BA92-70364A36C9B5}" srcOrd="0" destOrd="0" presId="urn:microsoft.com/office/officeart/2005/8/layout/hChevron3"/>
    <dgm:cxn modelId="{CA26FB47-0E52-488F-99DC-35C3B9DA7117}" srcId="{F6F5987C-FAC8-4446-B0B6-2797A567F46A}" destId="{14D144CA-2731-4935-A5CB-992505C5B20C}" srcOrd="1" destOrd="0" parTransId="{5AE9D981-7B94-4EFD-9883-E68319BCA62C}" sibTransId="{8B2AE927-BDBD-4C17-B853-A730DA6FE6A5}"/>
    <dgm:cxn modelId="{D508F663-6EDD-4076-AD51-6DDA865BC62B}" srcId="{F6F5987C-FAC8-4446-B0B6-2797A567F46A}" destId="{DAFC0EC3-DD2E-453D-B33F-B524B9AD0540}" srcOrd="4" destOrd="0" parTransId="{4B8A69D1-0541-41BD-AD6E-E1C79D8909E5}" sibTransId="{96172FB7-3482-49AE-8319-71EAA6AD3419}"/>
    <dgm:cxn modelId="{2D2619F7-C517-4A1B-9E36-AA1F1AC57775}" type="presParOf" srcId="{2C76B700-8239-4A6D-940E-630B3C1E565B}" destId="{3CD22248-CECC-4FB5-BA92-70364A36C9B5}" srcOrd="0" destOrd="0" presId="urn:microsoft.com/office/officeart/2005/8/layout/hChevron3"/>
    <dgm:cxn modelId="{BD67B60A-F712-4EAD-9A99-1691D5C483C2}" type="presParOf" srcId="{2C76B700-8239-4A6D-940E-630B3C1E565B}" destId="{DE8D99C0-7C06-4206-8AF7-B685E7A1FA5F}" srcOrd="1" destOrd="0" presId="urn:microsoft.com/office/officeart/2005/8/layout/hChevron3"/>
    <dgm:cxn modelId="{598990FA-D0D3-41B4-A2D0-0A3AD5207D84}" type="presParOf" srcId="{2C76B700-8239-4A6D-940E-630B3C1E565B}" destId="{654E409A-0499-42C8-B595-F01D9817C8A0}" srcOrd="2" destOrd="0" presId="urn:microsoft.com/office/officeart/2005/8/layout/hChevron3"/>
    <dgm:cxn modelId="{E5FEC89C-8CA2-4752-B1EC-E03ECBC8C4B7}" type="presParOf" srcId="{2C76B700-8239-4A6D-940E-630B3C1E565B}" destId="{FC0484F0-4D04-4836-8F7C-F4E613A0604C}" srcOrd="3" destOrd="0" presId="urn:microsoft.com/office/officeart/2005/8/layout/hChevron3"/>
    <dgm:cxn modelId="{C5397180-C153-4FF6-963E-328691E32934}" type="presParOf" srcId="{2C76B700-8239-4A6D-940E-630B3C1E565B}" destId="{9432907D-056B-467A-B9B0-95E919928907}" srcOrd="4" destOrd="0" presId="urn:microsoft.com/office/officeart/2005/8/layout/hChevron3"/>
    <dgm:cxn modelId="{A01262B4-AD73-449B-8B22-68DACF56A3D7}" type="presParOf" srcId="{2C76B700-8239-4A6D-940E-630B3C1E565B}" destId="{389CA62C-4CFD-420A-90EB-5DCAA3F79669}" srcOrd="5" destOrd="0" presId="urn:microsoft.com/office/officeart/2005/8/layout/hChevron3"/>
    <dgm:cxn modelId="{DC29F136-2535-4371-8ABE-DAAE7861D8AC}" type="presParOf" srcId="{2C76B700-8239-4A6D-940E-630B3C1E565B}" destId="{9B937CDD-E9F9-41A8-90DB-350537845B30}" srcOrd="6" destOrd="0" presId="urn:microsoft.com/office/officeart/2005/8/layout/hChevron3"/>
    <dgm:cxn modelId="{76A0016D-F18E-4423-9680-4587AD989B29}" type="presParOf" srcId="{2C76B700-8239-4A6D-940E-630B3C1E565B}" destId="{7BD3185C-DE9B-419D-8DC7-10A180402D69}" srcOrd="7" destOrd="0" presId="urn:microsoft.com/office/officeart/2005/8/layout/hChevron3"/>
    <dgm:cxn modelId="{82CEA66A-8529-465F-9621-914B00483D93}" type="presParOf" srcId="{2C76B700-8239-4A6D-940E-630B3C1E565B}" destId="{EE26A66A-F0E1-4835-8CA8-FA8F8CC861AE}" srcOrd="8" destOrd="0" presId="urn:microsoft.com/office/officeart/2005/8/layout/hChevron3"/>
    <dgm:cxn modelId="{446EA82D-A021-46A5-95B5-535B5D94AA56}" type="presParOf" srcId="{2C76B700-8239-4A6D-940E-630B3C1E565B}" destId="{58CBB105-4C67-4B4F-90B4-582AFC9ED848}" srcOrd="9" destOrd="0" presId="urn:microsoft.com/office/officeart/2005/8/layout/hChevron3"/>
    <dgm:cxn modelId="{639FF395-489C-426C-BF64-536758F4FAF1}" type="presParOf" srcId="{2C76B700-8239-4A6D-940E-630B3C1E565B}" destId="{16A0B927-FA96-4491-B700-B44AA768144E}" srcOrd="10" destOrd="0" presId="urn:microsoft.com/office/officeart/2005/8/layout/hChevron3"/>
    <dgm:cxn modelId="{494103A1-8001-4459-8263-E7B6E1347C2D}" type="presParOf" srcId="{2C76B700-8239-4A6D-940E-630B3C1E565B}" destId="{0DFED1C0-8FED-4FEA-A3DA-7D88090EEED5}" srcOrd="11" destOrd="0" presId="urn:microsoft.com/office/officeart/2005/8/layout/hChevron3"/>
    <dgm:cxn modelId="{F396D336-F0EA-45C4-9673-CCC817618A5F}" type="presParOf" srcId="{2C76B700-8239-4A6D-940E-630B3C1E565B}" destId="{0B137448-B3DE-4F5F-9BD4-79AD8CE544BF}"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F87698CE-FFE5-42B5-8E96-EF93F219721F}" type="doc">
      <dgm:prSet loTypeId="urn:microsoft.com/office/officeart/2005/8/layout/hChevron3" loCatId="process" qsTypeId="urn:microsoft.com/office/officeart/2005/8/quickstyle/simple1" qsCatId="simple" csTypeId="urn:microsoft.com/office/officeart/2005/8/colors/accent1_2" csCatId="accent1" phldr="1"/>
      <dgm:spPr/>
    </dgm:pt>
    <dgm:pt modelId="{4B6FE109-3DCE-4CFD-BD36-301EA7DB462B}">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32</a:t>
          </a:r>
        </a:p>
      </dgm:t>
    </dgm:pt>
    <dgm:pt modelId="{4DB4D9F6-77F1-42B4-A9F3-31AA0DBA2985}" type="parTrans" cxnId="{5FFD94E3-9D73-4812-8AB9-BBC074ACF121}">
      <dgm:prSet/>
      <dgm:spPr/>
    </dgm:pt>
    <dgm:pt modelId="{2A445CA1-693F-45F5-8838-8E006AF1BB44}" type="sibTrans" cxnId="{5FFD94E3-9D73-4812-8AB9-BBC074ACF121}">
      <dgm:prSet/>
      <dgm:spPr/>
    </dgm:pt>
    <dgm:pt modelId="{5BB24FBA-F3A7-401C-8952-2345E53F799E}">
      <dgm:prSet phldrT="[Tex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Summary</a:t>
          </a:r>
        </a:p>
      </dgm:t>
    </dgm:pt>
    <dgm:pt modelId="{2FEB888C-EE43-4083-8607-9989ED164EF2}" type="parTrans" cxnId="{6F5BA4EE-3983-4B37-B952-AFE4090508F4}">
      <dgm:prSet/>
      <dgm:spPr/>
    </dgm:pt>
    <dgm:pt modelId="{2150DE83-1A38-42BF-BD1F-18541FC81402}" type="sibTrans" cxnId="{6F5BA4EE-3983-4B37-B952-AFE4090508F4}">
      <dgm:prSet/>
      <dgm:spPr/>
    </dgm:pt>
    <dgm:pt modelId="{5E2DE737-C17B-4490-B3BB-93FAA9474591}">
      <dgm:prSet phldrT="[Tex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Background</a:t>
          </a:r>
        </a:p>
      </dgm:t>
    </dgm:pt>
    <dgm:pt modelId="{0E381E3E-6CA4-467F-BEF8-F8589AFF3DBE}" type="parTrans" cxnId="{5E0C2E52-7728-4E5C-AF53-160EEEB974A2}">
      <dgm:prSet/>
      <dgm:spPr/>
    </dgm:pt>
    <dgm:pt modelId="{26313424-27EC-4227-9D38-7BD22B31E367}" type="sibTrans" cxnId="{5E0C2E52-7728-4E5C-AF53-160EEEB974A2}">
      <dgm:prSet/>
      <dgm:spPr/>
    </dgm:pt>
    <dgm:pt modelId="{444E03A1-E320-4DDE-A4F8-A24F06E8775E}">
      <dgm:prSe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REMIX</a:t>
          </a:r>
        </a:p>
      </dgm:t>
    </dgm:pt>
    <dgm:pt modelId="{986DEF17-2E33-4F59-AB30-5C335263DA57}" type="parTrans" cxnId="{F873445A-9C9D-4F2F-900B-0A72509B3FA1}">
      <dgm:prSet/>
      <dgm:spPr/>
    </dgm:pt>
    <dgm:pt modelId="{BD62586E-A2CD-490D-B166-9461ED3F8CAD}" type="sibTrans" cxnId="{F873445A-9C9D-4F2F-900B-0A72509B3FA1}">
      <dgm:prSet/>
      <dgm:spPr/>
    </dgm:pt>
    <dgm:pt modelId="{85EA36FF-C095-4703-9417-70246CD4FF9A}">
      <dgm:prSe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Detection</a:t>
          </a:r>
        </a:p>
      </dgm:t>
    </dgm:pt>
    <dgm:pt modelId="{B1CADF3F-704D-447C-9797-1922AE89A07F}" type="parTrans" cxnId="{156B7A97-8D57-4A87-82B6-4B9D1663D975}">
      <dgm:prSet/>
      <dgm:spPr/>
    </dgm:pt>
    <dgm:pt modelId="{20F422D1-8257-4155-8262-013414995C0B}" type="sibTrans" cxnId="{156B7A97-8D57-4A87-82B6-4B9D1663D975}">
      <dgm:prSet/>
      <dgm:spPr/>
    </dgm:pt>
    <dgm:pt modelId="{6013ED1D-CA93-487D-BC6D-51EB6C48D71E}">
      <dgm:prSe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Repair</a:t>
          </a:r>
        </a:p>
      </dgm:t>
    </dgm:pt>
    <dgm:pt modelId="{11F5DBC7-D795-4F6D-AB26-EAC23ED41530}" type="parTrans" cxnId="{B13DD2E6-3451-4490-AED1-34EE14565DE4}">
      <dgm:prSet/>
      <dgm:spPr/>
    </dgm:pt>
    <dgm:pt modelId="{9E97D7FB-F502-430F-AF57-0DC6629F11E8}" type="sibTrans" cxnId="{B13DD2E6-3451-4490-AED1-34EE14565DE4}">
      <dgm:prSet/>
      <dgm:spPr/>
    </dgm:pt>
    <dgm:pt modelId="{7530B774-A0FD-49DE-BCC2-EE49D4F9E56E}">
      <dgm:prSe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Performance</a:t>
          </a:r>
        </a:p>
      </dgm:t>
    </dgm:pt>
    <dgm:pt modelId="{297FA9DD-D536-4E4C-8197-460494E144EE}" type="parTrans" cxnId="{11C52504-BD73-49CF-BB74-2E37CC2B159A}">
      <dgm:prSet/>
      <dgm:spPr/>
    </dgm:pt>
    <dgm:pt modelId="{FCC7A606-19C2-4A2A-A652-FF3D7D6662C2}" type="sibTrans" cxnId="{11C52504-BD73-49CF-BB74-2E37CC2B159A}">
      <dgm:prSet/>
      <dgm:spPr/>
    </dgm:pt>
    <dgm:pt modelId="{84D87A69-39D9-4F53-8806-250A935FD960}" type="pres">
      <dgm:prSet presAssocID="{F87698CE-FFE5-42B5-8E96-EF93F219721F}" presName="Name0" presStyleCnt="0">
        <dgm:presLayoutVars>
          <dgm:dir/>
          <dgm:resizeHandles val="exact"/>
        </dgm:presLayoutVars>
      </dgm:prSet>
      <dgm:spPr/>
    </dgm:pt>
    <dgm:pt modelId="{473C9297-497D-4A26-846D-58CBA314AF7B}" type="pres">
      <dgm:prSet presAssocID="{4B6FE109-3DCE-4CFD-BD36-301EA7DB462B}" presName="parTxOnly" presStyleLbl="node1" presStyleIdx="0" presStyleCnt="7" custScaleX="51316" custScaleY="49421">
        <dgm:presLayoutVars>
          <dgm:bulletEnabled val="1"/>
        </dgm:presLayoutVars>
      </dgm:prSet>
      <dgm:spPr/>
    </dgm:pt>
    <dgm:pt modelId="{85DADED5-F482-4258-BE9E-84A2ED9613B9}" type="pres">
      <dgm:prSet presAssocID="{2A445CA1-693F-45F5-8838-8E006AF1BB44}" presName="parSpace" presStyleCnt="0"/>
      <dgm:spPr/>
    </dgm:pt>
    <dgm:pt modelId="{136BBA17-C65D-48D5-A6B7-D617FC3BEBCA}" type="pres">
      <dgm:prSet presAssocID="{5BB24FBA-F3A7-401C-8952-2345E53F799E}" presName="parTxOnly" presStyleLbl="node1" presStyleIdx="1" presStyleCnt="7">
        <dgm:presLayoutVars>
          <dgm:bulletEnabled val="1"/>
        </dgm:presLayoutVars>
      </dgm:prSet>
      <dgm:spPr/>
    </dgm:pt>
    <dgm:pt modelId="{4584F7A4-F9D6-4EF9-85DF-92C00582B72B}" type="pres">
      <dgm:prSet presAssocID="{2150DE83-1A38-42BF-BD1F-18541FC81402}" presName="parSpace" presStyleCnt="0"/>
      <dgm:spPr/>
    </dgm:pt>
    <dgm:pt modelId="{6D9214A2-CB46-445E-8C9F-DC076122418D}" type="pres">
      <dgm:prSet presAssocID="{5E2DE737-C17B-4490-B3BB-93FAA9474591}" presName="parTxOnly" presStyleLbl="node1" presStyleIdx="2" presStyleCnt="7">
        <dgm:presLayoutVars>
          <dgm:bulletEnabled val="1"/>
        </dgm:presLayoutVars>
      </dgm:prSet>
      <dgm:spPr/>
    </dgm:pt>
    <dgm:pt modelId="{E28C77CD-C889-4301-8FDC-F7F3D5B1C9F0}" type="pres">
      <dgm:prSet presAssocID="{26313424-27EC-4227-9D38-7BD22B31E367}" presName="parSpace" presStyleCnt="0"/>
      <dgm:spPr/>
    </dgm:pt>
    <dgm:pt modelId="{65D0E8DF-0292-4525-82A3-35336F752424}" type="pres">
      <dgm:prSet presAssocID="{444E03A1-E320-4DDE-A4F8-A24F06E8775E}" presName="parTxOnly" presStyleLbl="node1" presStyleIdx="3" presStyleCnt="7">
        <dgm:presLayoutVars>
          <dgm:bulletEnabled val="1"/>
        </dgm:presLayoutVars>
      </dgm:prSet>
      <dgm:spPr/>
    </dgm:pt>
    <dgm:pt modelId="{4482CEDA-2FC6-43F6-B7AE-057EB5CC36D2}" type="pres">
      <dgm:prSet presAssocID="{BD62586E-A2CD-490D-B166-9461ED3F8CAD}" presName="parSpace" presStyleCnt="0"/>
      <dgm:spPr/>
    </dgm:pt>
    <dgm:pt modelId="{526B6D08-9DA1-4453-B7AA-44BE5ED90C9B}" type="pres">
      <dgm:prSet presAssocID="{85EA36FF-C095-4703-9417-70246CD4FF9A}" presName="parTxOnly" presStyleLbl="node1" presStyleIdx="4" presStyleCnt="7">
        <dgm:presLayoutVars>
          <dgm:bulletEnabled val="1"/>
        </dgm:presLayoutVars>
      </dgm:prSet>
      <dgm:spPr/>
    </dgm:pt>
    <dgm:pt modelId="{1F276490-CEB0-4B9E-9B3A-A8D9793B86EA}" type="pres">
      <dgm:prSet presAssocID="{20F422D1-8257-4155-8262-013414995C0B}" presName="parSpace" presStyleCnt="0"/>
      <dgm:spPr/>
    </dgm:pt>
    <dgm:pt modelId="{C92E1035-838E-47FD-B3BC-73C668564DFA}" type="pres">
      <dgm:prSet presAssocID="{6013ED1D-CA93-487D-BC6D-51EB6C48D71E}" presName="parTxOnly" presStyleLbl="node1" presStyleIdx="5" presStyleCnt="7">
        <dgm:presLayoutVars>
          <dgm:bulletEnabled val="1"/>
        </dgm:presLayoutVars>
      </dgm:prSet>
      <dgm:spPr/>
    </dgm:pt>
    <dgm:pt modelId="{C853BE7A-2358-4EF4-95DD-50BC309CF3D2}" type="pres">
      <dgm:prSet presAssocID="{9E97D7FB-F502-430F-AF57-0DC6629F11E8}" presName="parSpace" presStyleCnt="0"/>
      <dgm:spPr/>
    </dgm:pt>
    <dgm:pt modelId="{D486D6D8-1F77-4D61-A4D5-24971A89F6C0}" type="pres">
      <dgm:prSet presAssocID="{7530B774-A0FD-49DE-BCC2-EE49D4F9E56E}" presName="parTxOnly" presStyleLbl="node1" presStyleIdx="6" presStyleCnt="7">
        <dgm:presLayoutVars>
          <dgm:bulletEnabled val="1"/>
        </dgm:presLayoutVars>
      </dgm:prSet>
      <dgm:spPr/>
    </dgm:pt>
  </dgm:ptLst>
  <dgm:cxnLst>
    <dgm:cxn modelId="{345C2F0D-714B-47C4-8554-2C9C8B4434F6}" type="presOf" srcId="{7530B774-A0FD-49DE-BCC2-EE49D4F9E56E}" destId="{D486D6D8-1F77-4D61-A4D5-24971A89F6C0}" srcOrd="0" destOrd="0" presId="urn:microsoft.com/office/officeart/2005/8/layout/hChevron3"/>
    <dgm:cxn modelId="{E4BDCF17-4955-4D89-9E1B-DEDBEE58F14F}" type="presOf" srcId="{444E03A1-E320-4DDE-A4F8-A24F06E8775E}" destId="{65D0E8DF-0292-4525-82A3-35336F752424}" srcOrd="0" destOrd="0" presId="urn:microsoft.com/office/officeart/2005/8/layout/hChevron3"/>
    <dgm:cxn modelId="{322373C3-327B-44F8-93D6-8F756AE8DE45}" type="presOf" srcId="{5E2DE737-C17B-4490-B3BB-93FAA9474591}" destId="{6D9214A2-CB46-445E-8C9F-DC076122418D}" srcOrd="0" destOrd="0" presId="urn:microsoft.com/office/officeart/2005/8/layout/hChevron3"/>
    <dgm:cxn modelId="{CB297776-E2F6-44B0-96EB-A8AED69863DC}" type="presOf" srcId="{5BB24FBA-F3A7-401C-8952-2345E53F799E}" destId="{136BBA17-C65D-48D5-A6B7-D617FC3BEBCA}" srcOrd="0" destOrd="0" presId="urn:microsoft.com/office/officeart/2005/8/layout/hChevron3"/>
    <dgm:cxn modelId="{5FFD94E3-9D73-4812-8AB9-BBC074ACF121}" srcId="{F87698CE-FFE5-42B5-8E96-EF93F219721F}" destId="{4B6FE109-3DCE-4CFD-BD36-301EA7DB462B}" srcOrd="0" destOrd="0" parTransId="{4DB4D9F6-77F1-42B4-A9F3-31AA0DBA2985}" sibTransId="{2A445CA1-693F-45F5-8838-8E006AF1BB44}"/>
    <dgm:cxn modelId="{B13DD2E6-3451-4490-AED1-34EE14565DE4}" srcId="{F87698CE-FFE5-42B5-8E96-EF93F219721F}" destId="{6013ED1D-CA93-487D-BC6D-51EB6C48D71E}" srcOrd="5" destOrd="0" parTransId="{11F5DBC7-D795-4F6D-AB26-EAC23ED41530}" sibTransId="{9E97D7FB-F502-430F-AF57-0DC6629F11E8}"/>
    <dgm:cxn modelId="{369B96AA-D901-4C45-A007-58A29779C365}" type="presOf" srcId="{4B6FE109-3DCE-4CFD-BD36-301EA7DB462B}" destId="{473C9297-497D-4A26-846D-58CBA314AF7B}" srcOrd="0" destOrd="0" presId="urn:microsoft.com/office/officeart/2005/8/layout/hChevron3"/>
    <dgm:cxn modelId="{5E0C2E52-7728-4E5C-AF53-160EEEB974A2}" srcId="{F87698CE-FFE5-42B5-8E96-EF93F219721F}" destId="{5E2DE737-C17B-4490-B3BB-93FAA9474591}" srcOrd="2" destOrd="0" parTransId="{0E381E3E-6CA4-467F-BEF8-F8589AFF3DBE}" sibTransId="{26313424-27EC-4227-9D38-7BD22B31E367}"/>
    <dgm:cxn modelId="{2BC1599C-5394-43DD-AF51-E4C91E37C92E}" type="presOf" srcId="{F87698CE-FFE5-42B5-8E96-EF93F219721F}" destId="{84D87A69-39D9-4F53-8806-250A935FD960}" srcOrd="0" destOrd="0" presId="urn:microsoft.com/office/officeart/2005/8/layout/hChevron3"/>
    <dgm:cxn modelId="{F873445A-9C9D-4F2F-900B-0A72509B3FA1}" srcId="{F87698CE-FFE5-42B5-8E96-EF93F219721F}" destId="{444E03A1-E320-4DDE-A4F8-A24F06E8775E}" srcOrd="3" destOrd="0" parTransId="{986DEF17-2E33-4F59-AB30-5C335263DA57}" sibTransId="{BD62586E-A2CD-490D-B166-9461ED3F8CAD}"/>
    <dgm:cxn modelId="{11C52504-BD73-49CF-BB74-2E37CC2B159A}" srcId="{F87698CE-FFE5-42B5-8E96-EF93F219721F}" destId="{7530B774-A0FD-49DE-BCC2-EE49D4F9E56E}" srcOrd="6" destOrd="0" parTransId="{297FA9DD-D536-4E4C-8197-460494E144EE}" sibTransId="{FCC7A606-19C2-4A2A-A652-FF3D7D6662C2}"/>
    <dgm:cxn modelId="{6F5BA4EE-3983-4B37-B952-AFE4090508F4}" srcId="{F87698CE-FFE5-42B5-8E96-EF93F219721F}" destId="{5BB24FBA-F3A7-401C-8952-2345E53F799E}" srcOrd="1" destOrd="0" parTransId="{2FEB888C-EE43-4083-8607-9989ED164EF2}" sibTransId="{2150DE83-1A38-42BF-BD1F-18541FC81402}"/>
    <dgm:cxn modelId="{CF269448-AB95-46EF-B888-55ACFE15084B}" type="presOf" srcId="{6013ED1D-CA93-487D-BC6D-51EB6C48D71E}" destId="{C92E1035-838E-47FD-B3BC-73C668564DFA}" srcOrd="0" destOrd="0" presId="urn:microsoft.com/office/officeart/2005/8/layout/hChevron3"/>
    <dgm:cxn modelId="{3E1D3506-6A3F-474D-912A-4AAB202B7001}" type="presOf" srcId="{85EA36FF-C095-4703-9417-70246CD4FF9A}" destId="{526B6D08-9DA1-4453-B7AA-44BE5ED90C9B}" srcOrd="0" destOrd="0" presId="urn:microsoft.com/office/officeart/2005/8/layout/hChevron3"/>
    <dgm:cxn modelId="{156B7A97-8D57-4A87-82B6-4B9D1663D975}" srcId="{F87698CE-FFE5-42B5-8E96-EF93F219721F}" destId="{85EA36FF-C095-4703-9417-70246CD4FF9A}" srcOrd="4" destOrd="0" parTransId="{B1CADF3F-704D-447C-9797-1922AE89A07F}" sibTransId="{20F422D1-8257-4155-8262-013414995C0B}"/>
    <dgm:cxn modelId="{49BA5FB4-C0A8-48F9-AF28-E5C41B045C8E}" type="presParOf" srcId="{84D87A69-39D9-4F53-8806-250A935FD960}" destId="{473C9297-497D-4A26-846D-58CBA314AF7B}" srcOrd="0" destOrd="0" presId="urn:microsoft.com/office/officeart/2005/8/layout/hChevron3"/>
    <dgm:cxn modelId="{0C051334-DEA7-491E-94E2-EFC00A1061C2}" type="presParOf" srcId="{84D87A69-39D9-4F53-8806-250A935FD960}" destId="{85DADED5-F482-4258-BE9E-84A2ED9613B9}" srcOrd="1" destOrd="0" presId="urn:microsoft.com/office/officeart/2005/8/layout/hChevron3"/>
    <dgm:cxn modelId="{E27E2DD8-4249-4ACC-9A53-EABA93BD0E6B}" type="presParOf" srcId="{84D87A69-39D9-4F53-8806-250A935FD960}" destId="{136BBA17-C65D-48D5-A6B7-D617FC3BEBCA}" srcOrd="2" destOrd="0" presId="urn:microsoft.com/office/officeart/2005/8/layout/hChevron3"/>
    <dgm:cxn modelId="{C7AE2594-701A-46EE-A61F-783D109EEED9}" type="presParOf" srcId="{84D87A69-39D9-4F53-8806-250A935FD960}" destId="{4584F7A4-F9D6-4EF9-85DF-92C00582B72B}" srcOrd="3" destOrd="0" presId="urn:microsoft.com/office/officeart/2005/8/layout/hChevron3"/>
    <dgm:cxn modelId="{9C42FAA6-2CD6-499B-9FF9-9C8AFE4B28A0}" type="presParOf" srcId="{84D87A69-39D9-4F53-8806-250A935FD960}" destId="{6D9214A2-CB46-445E-8C9F-DC076122418D}" srcOrd="4" destOrd="0" presId="urn:microsoft.com/office/officeart/2005/8/layout/hChevron3"/>
    <dgm:cxn modelId="{D2E74D08-7BB9-4176-814F-347BAC90764C}" type="presParOf" srcId="{84D87A69-39D9-4F53-8806-250A935FD960}" destId="{E28C77CD-C889-4301-8FDC-F7F3D5B1C9F0}" srcOrd="5" destOrd="0" presId="urn:microsoft.com/office/officeart/2005/8/layout/hChevron3"/>
    <dgm:cxn modelId="{493D0E70-2BF8-4645-969D-B85DD5109FD0}" type="presParOf" srcId="{84D87A69-39D9-4F53-8806-250A935FD960}" destId="{65D0E8DF-0292-4525-82A3-35336F752424}" srcOrd="6" destOrd="0" presId="urn:microsoft.com/office/officeart/2005/8/layout/hChevron3"/>
    <dgm:cxn modelId="{31D9A668-35E2-467F-9FAF-02D0F06738D4}" type="presParOf" srcId="{84D87A69-39D9-4F53-8806-250A935FD960}" destId="{4482CEDA-2FC6-43F6-B7AE-057EB5CC36D2}" srcOrd="7" destOrd="0" presId="urn:microsoft.com/office/officeart/2005/8/layout/hChevron3"/>
    <dgm:cxn modelId="{53BE9472-B89D-40AE-B307-C3DAE68B713D}" type="presParOf" srcId="{84D87A69-39D9-4F53-8806-250A935FD960}" destId="{526B6D08-9DA1-4453-B7AA-44BE5ED90C9B}" srcOrd="8" destOrd="0" presId="urn:microsoft.com/office/officeart/2005/8/layout/hChevron3"/>
    <dgm:cxn modelId="{35E68A0D-5343-4C7B-8FB8-36CE5914A660}" type="presParOf" srcId="{84D87A69-39D9-4F53-8806-250A935FD960}" destId="{1F276490-CEB0-4B9E-9B3A-A8D9793B86EA}" srcOrd="9" destOrd="0" presId="urn:microsoft.com/office/officeart/2005/8/layout/hChevron3"/>
    <dgm:cxn modelId="{DAD6F3CB-8DBE-49D6-B44B-8BDE878FE61A}" type="presParOf" srcId="{84D87A69-39D9-4F53-8806-250A935FD960}" destId="{C92E1035-838E-47FD-B3BC-73C668564DFA}" srcOrd="10" destOrd="0" presId="urn:microsoft.com/office/officeart/2005/8/layout/hChevron3"/>
    <dgm:cxn modelId="{8FDD13C0-19A5-4CB2-AAE9-2620FA2472F4}" type="presParOf" srcId="{84D87A69-39D9-4F53-8806-250A935FD960}" destId="{C853BE7A-2358-4EF4-95DD-50BC309CF3D2}" srcOrd="11" destOrd="0" presId="urn:microsoft.com/office/officeart/2005/8/layout/hChevron3"/>
    <dgm:cxn modelId="{52BEBBA9-F3F5-4675-B65D-70472AC9BEA3}" type="presParOf" srcId="{84D87A69-39D9-4F53-8806-250A935FD960}" destId="{D486D6D8-1F77-4D61-A4D5-24971A89F6C0}"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D75CE460-5EA6-433F-953B-9C26F078D403}" type="doc">
      <dgm:prSet loTypeId="urn:microsoft.com/office/officeart/2005/8/layout/hChevron3" loCatId="process" qsTypeId="urn:microsoft.com/office/officeart/2005/8/quickstyle/simple1" qsCatId="simple" csTypeId="urn:microsoft.com/office/officeart/2005/8/colors/accent1_2" csCatId="accent1" phldr="1"/>
      <dgm:spPr/>
    </dgm:pt>
    <dgm:pt modelId="{7B4D0383-3325-494F-BC4E-3F2D995E296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31</a:t>
          </a:r>
        </a:p>
      </dgm:t>
    </dgm:pt>
    <dgm:pt modelId="{1C5CCCE7-782F-41EC-8053-CA1CBD99453C}" type="parTrans" cxnId="{F8C2E062-BFFF-4840-85F9-3B0F35762EAB}">
      <dgm:prSet/>
      <dgm:spPr/>
    </dgm:pt>
    <dgm:pt modelId="{6746703C-424E-43F0-AE20-80613C0DBCCE}" type="sibTrans" cxnId="{F8C2E062-BFFF-4840-85F9-3B0F35762EAB}">
      <dgm:prSet/>
      <dgm:spPr/>
    </dgm:pt>
    <dgm:pt modelId="{A1E46FB7-86C9-41AD-BE64-6C4265CA8794}">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Summary</a:t>
          </a:r>
        </a:p>
      </dgm:t>
    </dgm:pt>
    <dgm:pt modelId="{F6A53575-CCF5-4632-A0EA-6AAA9473653B}" type="parTrans" cxnId="{623DD973-C86F-4B4F-9927-6E54B35E9106}">
      <dgm:prSet/>
      <dgm:spPr/>
    </dgm:pt>
    <dgm:pt modelId="{27DF287E-2BC3-45B0-A463-EAD946358737}" type="sibTrans" cxnId="{623DD973-C86F-4B4F-9927-6E54B35E9106}">
      <dgm:prSet/>
      <dgm:spPr/>
    </dgm:pt>
    <dgm:pt modelId="{F7E9F637-DA44-4C84-A98E-755DA61C871E}">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Background</a:t>
          </a:r>
        </a:p>
      </dgm:t>
    </dgm:pt>
    <dgm:pt modelId="{BA886BF1-B7B6-4265-B68B-E9F10B76AB53}" type="parTrans" cxnId="{64A0D9DD-77E5-4847-B9A7-053A7B8C05D1}">
      <dgm:prSet/>
      <dgm:spPr/>
    </dgm:pt>
    <dgm:pt modelId="{B08E08CE-4CF1-4A16-8A22-982F577305F5}" type="sibTrans" cxnId="{64A0D9DD-77E5-4847-B9A7-053A7B8C05D1}">
      <dgm:prSet/>
      <dgm:spPr/>
    </dgm:pt>
    <dgm:pt modelId="{D40B2AD2-A1D4-4284-8D27-AE3A781BEFDC}">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REMIX</a:t>
          </a:r>
        </a:p>
      </dgm:t>
    </dgm:pt>
    <dgm:pt modelId="{268BE4D7-907A-419C-8CE8-E5E9EAA77445}" type="parTrans" cxnId="{B0A35B8E-FCC6-4DBD-995D-F7B950EA872B}">
      <dgm:prSet/>
      <dgm:spPr/>
    </dgm:pt>
    <dgm:pt modelId="{F8546B4F-D4DC-4B2D-B4EA-66EF4FA0743D}" type="sibTrans" cxnId="{B0A35B8E-FCC6-4DBD-995D-F7B950EA872B}">
      <dgm:prSet/>
      <dgm:spPr/>
    </dgm:pt>
    <dgm:pt modelId="{F3ACFC78-AD47-4604-ABDD-CD7DFD09DFD6}">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Detection</a:t>
          </a:r>
        </a:p>
      </dgm:t>
    </dgm:pt>
    <dgm:pt modelId="{3DA8275A-9A97-49D9-8F8F-747FFF797573}" type="parTrans" cxnId="{89293DEF-F35E-418E-858D-1487CA3FD5D9}">
      <dgm:prSet/>
      <dgm:spPr/>
    </dgm:pt>
    <dgm:pt modelId="{5E85AD81-7FE1-40DA-8FDF-78F0B34D5029}" type="sibTrans" cxnId="{89293DEF-F35E-418E-858D-1487CA3FD5D9}">
      <dgm:prSet/>
      <dgm:spPr/>
    </dgm:pt>
    <dgm:pt modelId="{1C81F847-930C-4F7E-B217-E697B78988F7}">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Repair</a:t>
          </a:r>
        </a:p>
      </dgm:t>
    </dgm:pt>
    <dgm:pt modelId="{ED711F03-DF6A-4CEA-BE7A-1DA754E0E1D8}" type="parTrans" cxnId="{277FB800-197B-45CA-9DD7-4FF2D7ED4D8F}">
      <dgm:prSet/>
      <dgm:spPr/>
    </dgm:pt>
    <dgm:pt modelId="{9FA18CF9-3881-4EBB-A015-521F2819747C}" type="sibTrans" cxnId="{277FB800-197B-45CA-9DD7-4FF2D7ED4D8F}">
      <dgm:prSet/>
      <dgm:spPr/>
    </dgm:pt>
    <dgm:pt modelId="{282D755A-4176-4430-8026-FA6C35D3EC8E}">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Performance</a:t>
          </a:r>
        </a:p>
      </dgm:t>
    </dgm:pt>
    <dgm:pt modelId="{5A1E6BCA-C27C-4867-A3A0-D5DD45F617A3}" type="parTrans" cxnId="{A39CFC63-E7A6-47D9-AB0B-AF9FB506C9ED}">
      <dgm:prSet/>
      <dgm:spPr/>
    </dgm:pt>
    <dgm:pt modelId="{78369369-EBD6-4EC9-B500-D27DA1943EFC}" type="sibTrans" cxnId="{A39CFC63-E7A6-47D9-AB0B-AF9FB506C9ED}">
      <dgm:prSet/>
      <dgm:spPr/>
    </dgm:pt>
    <dgm:pt modelId="{2F934736-842C-4594-A483-24EAD7FDB482}" type="pres">
      <dgm:prSet presAssocID="{D75CE460-5EA6-433F-953B-9C26F078D403}" presName="Name0" presStyleCnt="0">
        <dgm:presLayoutVars>
          <dgm:dir/>
          <dgm:resizeHandles val="exact"/>
        </dgm:presLayoutVars>
      </dgm:prSet>
      <dgm:spPr/>
    </dgm:pt>
    <dgm:pt modelId="{7BE2E93D-19DF-415A-934B-4636326569F0}" type="pres">
      <dgm:prSet presAssocID="{7B4D0383-3325-494F-BC4E-3F2D995E2968}" presName="parTxOnly" presStyleLbl="node1" presStyleIdx="0" presStyleCnt="7" custScaleX="51316" custScaleY="49421">
        <dgm:presLayoutVars>
          <dgm:bulletEnabled val="1"/>
        </dgm:presLayoutVars>
      </dgm:prSet>
      <dgm:spPr/>
    </dgm:pt>
    <dgm:pt modelId="{6C8D3907-80C6-46AB-A7E9-5DEC8FC2DFA1}" type="pres">
      <dgm:prSet presAssocID="{6746703C-424E-43F0-AE20-80613C0DBCCE}" presName="parSpace" presStyleCnt="0"/>
      <dgm:spPr/>
    </dgm:pt>
    <dgm:pt modelId="{3465C4F7-2CBC-4D2C-B1F5-09CE909F6933}" type="pres">
      <dgm:prSet presAssocID="{A1E46FB7-86C9-41AD-BE64-6C4265CA8794}" presName="parTxOnly" presStyleLbl="node1" presStyleIdx="1" presStyleCnt="7">
        <dgm:presLayoutVars>
          <dgm:bulletEnabled val="1"/>
        </dgm:presLayoutVars>
      </dgm:prSet>
      <dgm:spPr/>
    </dgm:pt>
    <dgm:pt modelId="{14A680B5-3837-42ED-A95E-AEB3ED8FFA81}" type="pres">
      <dgm:prSet presAssocID="{27DF287E-2BC3-45B0-A463-EAD946358737}" presName="parSpace" presStyleCnt="0"/>
      <dgm:spPr/>
    </dgm:pt>
    <dgm:pt modelId="{362D8383-D086-4473-9ED4-3FD6F2242C4B}" type="pres">
      <dgm:prSet presAssocID="{F7E9F637-DA44-4C84-A98E-755DA61C871E}" presName="parTxOnly" presStyleLbl="node1" presStyleIdx="2" presStyleCnt="7">
        <dgm:presLayoutVars>
          <dgm:bulletEnabled val="1"/>
        </dgm:presLayoutVars>
      </dgm:prSet>
      <dgm:spPr/>
    </dgm:pt>
    <dgm:pt modelId="{1EDE9B66-798A-4BAD-83F0-D88E26E62FFD}" type="pres">
      <dgm:prSet presAssocID="{B08E08CE-4CF1-4A16-8A22-982F577305F5}" presName="parSpace" presStyleCnt="0"/>
      <dgm:spPr/>
    </dgm:pt>
    <dgm:pt modelId="{F3398685-FEFF-4766-B1D0-E00EC4425F4C}" type="pres">
      <dgm:prSet presAssocID="{D40B2AD2-A1D4-4284-8D27-AE3A781BEFDC}" presName="parTxOnly" presStyleLbl="node1" presStyleIdx="3" presStyleCnt="7">
        <dgm:presLayoutVars>
          <dgm:bulletEnabled val="1"/>
        </dgm:presLayoutVars>
      </dgm:prSet>
      <dgm:spPr/>
    </dgm:pt>
    <dgm:pt modelId="{5CBBFD0B-D890-42A7-B5AF-7BF75DED7ACC}" type="pres">
      <dgm:prSet presAssocID="{F8546B4F-D4DC-4B2D-B4EA-66EF4FA0743D}" presName="parSpace" presStyleCnt="0"/>
      <dgm:spPr/>
    </dgm:pt>
    <dgm:pt modelId="{E2A39A4F-B22A-4AFE-944A-21A75315BACC}" type="pres">
      <dgm:prSet presAssocID="{F3ACFC78-AD47-4604-ABDD-CD7DFD09DFD6}" presName="parTxOnly" presStyleLbl="node1" presStyleIdx="4" presStyleCnt="7">
        <dgm:presLayoutVars>
          <dgm:bulletEnabled val="1"/>
        </dgm:presLayoutVars>
      </dgm:prSet>
      <dgm:spPr/>
    </dgm:pt>
    <dgm:pt modelId="{E705D822-ED0E-48DE-BC38-2949DEB1D337}" type="pres">
      <dgm:prSet presAssocID="{5E85AD81-7FE1-40DA-8FDF-78F0B34D5029}" presName="parSpace" presStyleCnt="0"/>
      <dgm:spPr/>
    </dgm:pt>
    <dgm:pt modelId="{D980BFE2-B330-4C1B-9C4D-805803087218}" type="pres">
      <dgm:prSet presAssocID="{1C81F847-930C-4F7E-B217-E697B78988F7}" presName="parTxOnly" presStyleLbl="node1" presStyleIdx="5" presStyleCnt="7">
        <dgm:presLayoutVars>
          <dgm:bulletEnabled val="1"/>
        </dgm:presLayoutVars>
      </dgm:prSet>
      <dgm:spPr/>
    </dgm:pt>
    <dgm:pt modelId="{24995D39-0F66-4DB5-9B32-D482C883E5B4}" type="pres">
      <dgm:prSet presAssocID="{9FA18CF9-3881-4EBB-A015-521F2819747C}" presName="parSpace" presStyleCnt="0"/>
      <dgm:spPr/>
    </dgm:pt>
    <dgm:pt modelId="{B138ABF8-8356-433C-95BF-D1D55B6FB77E}" type="pres">
      <dgm:prSet presAssocID="{282D755A-4176-4430-8026-FA6C35D3EC8E}" presName="parTxOnly" presStyleLbl="node1" presStyleIdx="6" presStyleCnt="7">
        <dgm:presLayoutVars>
          <dgm:bulletEnabled val="1"/>
        </dgm:presLayoutVars>
      </dgm:prSet>
      <dgm:spPr/>
    </dgm:pt>
  </dgm:ptLst>
  <dgm:cxnLst>
    <dgm:cxn modelId="{277FB800-197B-45CA-9DD7-4FF2D7ED4D8F}" srcId="{D75CE460-5EA6-433F-953B-9C26F078D403}" destId="{1C81F847-930C-4F7E-B217-E697B78988F7}" srcOrd="5" destOrd="0" parTransId="{ED711F03-DF6A-4CEA-BE7A-1DA754E0E1D8}" sibTransId="{9FA18CF9-3881-4EBB-A015-521F2819747C}"/>
    <dgm:cxn modelId="{623DD973-C86F-4B4F-9927-6E54B35E9106}" srcId="{D75CE460-5EA6-433F-953B-9C26F078D403}" destId="{A1E46FB7-86C9-41AD-BE64-6C4265CA8794}" srcOrd="1" destOrd="0" parTransId="{F6A53575-CCF5-4632-A0EA-6AAA9473653B}" sibTransId="{27DF287E-2BC3-45B0-A463-EAD946358737}"/>
    <dgm:cxn modelId="{89293DEF-F35E-418E-858D-1487CA3FD5D9}" srcId="{D75CE460-5EA6-433F-953B-9C26F078D403}" destId="{F3ACFC78-AD47-4604-ABDD-CD7DFD09DFD6}" srcOrd="4" destOrd="0" parTransId="{3DA8275A-9A97-49D9-8F8F-747FFF797573}" sibTransId="{5E85AD81-7FE1-40DA-8FDF-78F0B34D5029}"/>
    <dgm:cxn modelId="{D79499C7-EB79-4FDF-BC5D-3A9C743233B2}" type="presOf" srcId="{A1E46FB7-86C9-41AD-BE64-6C4265CA8794}" destId="{3465C4F7-2CBC-4D2C-B1F5-09CE909F6933}" srcOrd="0" destOrd="0" presId="urn:microsoft.com/office/officeart/2005/8/layout/hChevron3"/>
    <dgm:cxn modelId="{64A0D9DD-77E5-4847-B9A7-053A7B8C05D1}" srcId="{D75CE460-5EA6-433F-953B-9C26F078D403}" destId="{F7E9F637-DA44-4C84-A98E-755DA61C871E}" srcOrd="2" destOrd="0" parTransId="{BA886BF1-B7B6-4265-B68B-E9F10B76AB53}" sibTransId="{B08E08CE-4CF1-4A16-8A22-982F577305F5}"/>
    <dgm:cxn modelId="{B9C451E9-7F41-4BF9-A255-3E89BA4B8EEF}" type="presOf" srcId="{1C81F847-930C-4F7E-B217-E697B78988F7}" destId="{D980BFE2-B330-4C1B-9C4D-805803087218}" srcOrd="0" destOrd="0" presId="urn:microsoft.com/office/officeart/2005/8/layout/hChevron3"/>
    <dgm:cxn modelId="{99743821-4F64-4BA4-8452-256B1C00C013}" type="presOf" srcId="{D75CE460-5EA6-433F-953B-9C26F078D403}" destId="{2F934736-842C-4594-A483-24EAD7FDB482}" srcOrd="0" destOrd="0" presId="urn:microsoft.com/office/officeart/2005/8/layout/hChevron3"/>
    <dgm:cxn modelId="{A00EAAA6-1A94-4419-B312-A128B521D538}" type="presOf" srcId="{7B4D0383-3325-494F-BC4E-3F2D995E2968}" destId="{7BE2E93D-19DF-415A-934B-4636326569F0}" srcOrd="0" destOrd="0" presId="urn:microsoft.com/office/officeart/2005/8/layout/hChevron3"/>
    <dgm:cxn modelId="{B0A35B8E-FCC6-4DBD-995D-F7B950EA872B}" srcId="{D75CE460-5EA6-433F-953B-9C26F078D403}" destId="{D40B2AD2-A1D4-4284-8D27-AE3A781BEFDC}" srcOrd="3" destOrd="0" parTransId="{268BE4D7-907A-419C-8CE8-E5E9EAA77445}" sibTransId="{F8546B4F-D4DC-4B2D-B4EA-66EF4FA0743D}"/>
    <dgm:cxn modelId="{63711B4D-6610-416F-9338-DB131AADEED0}" type="presOf" srcId="{F3ACFC78-AD47-4604-ABDD-CD7DFD09DFD6}" destId="{E2A39A4F-B22A-4AFE-944A-21A75315BACC}" srcOrd="0" destOrd="0" presId="urn:microsoft.com/office/officeart/2005/8/layout/hChevron3"/>
    <dgm:cxn modelId="{D8E0C662-1AD0-4FD7-AA93-86A2BF615C05}" type="presOf" srcId="{F7E9F637-DA44-4C84-A98E-755DA61C871E}" destId="{362D8383-D086-4473-9ED4-3FD6F2242C4B}" srcOrd="0" destOrd="0" presId="urn:microsoft.com/office/officeart/2005/8/layout/hChevron3"/>
    <dgm:cxn modelId="{F8C2E062-BFFF-4840-85F9-3B0F35762EAB}" srcId="{D75CE460-5EA6-433F-953B-9C26F078D403}" destId="{7B4D0383-3325-494F-BC4E-3F2D995E2968}" srcOrd="0" destOrd="0" parTransId="{1C5CCCE7-782F-41EC-8053-CA1CBD99453C}" sibTransId="{6746703C-424E-43F0-AE20-80613C0DBCCE}"/>
    <dgm:cxn modelId="{A39CFC63-E7A6-47D9-AB0B-AF9FB506C9ED}" srcId="{D75CE460-5EA6-433F-953B-9C26F078D403}" destId="{282D755A-4176-4430-8026-FA6C35D3EC8E}" srcOrd="6" destOrd="0" parTransId="{5A1E6BCA-C27C-4867-A3A0-D5DD45F617A3}" sibTransId="{78369369-EBD6-4EC9-B500-D27DA1943EFC}"/>
    <dgm:cxn modelId="{B77D7E84-DC70-4CFC-98FD-D27D91347085}" type="presOf" srcId="{282D755A-4176-4430-8026-FA6C35D3EC8E}" destId="{B138ABF8-8356-433C-95BF-D1D55B6FB77E}" srcOrd="0" destOrd="0" presId="urn:microsoft.com/office/officeart/2005/8/layout/hChevron3"/>
    <dgm:cxn modelId="{EFD0552A-42C5-465F-81DE-FB2B14643F17}" type="presOf" srcId="{D40B2AD2-A1D4-4284-8D27-AE3A781BEFDC}" destId="{F3398685-FEFF-4766-B1D0-E00EC4425F4C}" srcOrd="0" destOrd="0" presId="urn:microsoft.com/office/officeart/2005/8/layout/hChevron3"/>
    <dgm:cxn modelId="{582E44AB-4F83-4A40-A5F3-15D683337E31}" type="presParOf" srcId="{2F934736-842C-4594-A483-24EAD7FDB482}" destId="{7BE2E93D-19DF-415A-934B-4636326569F0}" srcOrd="0" destOrd="0" presId="urn:microsoft.com/office/officeart/2005/8/layout/hChevron3"/>
    <dgm:cxn modelId="{535F5D1D-845C-438A-A0CC-348934C13947}" type="presParOf" srcId="{2F934736-842C-4594-A483-24EAD7FDB482}" destId="{6C8D3907-80C6-46AB-A7E9-5DEC8FC2DFA1}" srcOrd="1" destOrd="0" presId="urn:microsoft.com/office/officeart/2005/8/layout/hChevron3"/>
    <dgm:cxn modelId="{7E6B733E-4F4F-4717-91C8-69CF8DAF4552}" type="presParOf" srcId="{2F934736-842C-4594-A483-24EAD7FDB482}" destId="{3465C4F7-2CBC-4D2C-B1F5-09CE909F6933}" srcOrd="2" destOrd="0" presId="urn:microsoft.com/office/officeart/2005/8/layout/hChevron3"/>
    <dgm:cxn modelId="{CE055702-9D02-411D-A985-EF6E0B0E8BCB}" type="presParOf" srcId="{2F934736-842C-4594-A483-24EAD7FDB482}" destId="{14A680B5-3837-42ED-A95E-AEB3ED8FFA81}" srcOrd="3" destOrd="0" presId="urn:microsoft.com/office/officeart/2005/8/layout/hChevron3"/>
    <dgm:cxn modelId="{9CFD1DA4-5468-4354-8E2E-EB6CA997C508}" type="presParOf" srcId="{2F934736-842C-4594-A483-24EAD7FDB482}" destId="{362D8383-D086-4473-9ED4-3FD6F2242C4B}" srcOrd="4" destOrd="0" presId="urn:microsoft.com/office/officeart/2005/8/layout/hChevron3"/>
    <dgm:cxn modelId="{7FEB8CB8-606B-4F41-978A-D7EEBB8171C6}" type="presParOf" srcId="{2F934736-842C-4594-A483-24EAD7FDB482}" destId="{1EDE9B66-798A-4BAD-83F0-D88E26E62FFD}" srcOrd="5" destOrd="0" presId="urn:microsoft.com/office/officeart/2005/8/layout/hChevron3"/>
    <dgm:cxn modelId="{DA43CAD2-DD7C-4CEC-8D88-4D1A28F94AD9}" type="presParOf" srcId="{2F934736-842C-4594-A483-24EAD7FDB482}" destId="{F3398685-FEFF-4766-B1D0-E00EC4425F4C}" srcOrd="6" destOrd="0" presId="urn:microsoft.com/office/officeart/2005/8/layout/hChevron3"/>
    <dgm:cxn modelId="{C54F3A74-83CD-457E-B892-45FAFF12829D}" type="presParOf" srcId="{2F934736-842C-4594-A483-24EAD7FDB482}" destId="{5CBBFD0B-D890-42A7-B5AF-7BF75DED7ACC}" srcOrd="7" destOrd="0" presId="urn:microsoft.com/office/officeart/2005/8/layout/hChevron3"/>
    <dgm:cxn modelId="{263D0373-137B-432B-AFEC-E41CC8438379}" type="presParOf" srcId="{2F934736-842C-4594-A483-24EAD7FDB482}" destId="{E2A39A4F-B22A-4AFE-944A-21A75315BACC}" srcOrd="8" destOrd="0" presId="urn:microsoft.com/office/officeart/2005/8/layout/hChevron3"/>
    <dgm:cxn modelId="{321F72E8-4B17-401C-9BE6-BF0C7B871D98}" type="presParOf" srcId="{2F934736-842C-4594-A483-24EAD7FDB482}" destId="{E705D822-ED0E-48DE-BC38-2949DEB1D337}" srcOrd="9" destOrd="0" presId="urn:microsoft.com/office/officeart/2005/8/layout/hChevron3"/>
    <dgm:cxn modelId="{0F4B2E3B-6275-40A4-9C79-8498198B83B4}" type="presParOf" srcId="{2F934736-842C-4594-A483-24EAD7FDB482}" destId="{D980BFE2-B330-4C1B-9C4D-805803087218}" srcOrd="10" destOrd="0" presId="urn:microsoft.com/office/officeart/2005/8/layout/hChevron3"/>
    <dgm:cxn modelId="{F9CEDBC0-327F-4DC1-9255-4FAE352B4073}" type="presParOf" srcId="{2F934736-842C-4594-A483-24EAD7FDB482}" destId="{24995D39-0F66-4DB5-9B32-D482C883E5B4}" srcOrd="11" destOrd="0" presId="urn:microsoft.com/office/officeart/2005/8/layout/hChevron3"/>
    <dgm:cxn modelId="{C399189F-4E8F-4C69-B225-7CD31713F782}" type="presParOf" srcId="{2F934736-842C-4594-A483-24EAD7FDB482}" destId="{B138ABF8-8356-433C-95BF-D1D55B6FB77E}"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29D95652-0BCA-4653-A153-28EB69DF8673}" type="doc">
      <dgm:prSet loTypeId="urn:microsoft.com/office/officeart/2005/8/layout/hChevron3" loCatId="process" qsTypeId="urn:microsoft.com/office/officeart/2005/8/quickstyle/simple1" qsCatId="simple" csTypeId="urn:microsoft.com/office/officeart/2005/8/colors/accent1_2" csCatId="accent1" phldr="1"/>
      <dgm:spPr/>
    </dgm:pt>
    <dgm:pt modelId="{98BEF910-FB09-4C69-8226-58693455A865}">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30</a:t>
          </a:r>
        </a:p>
      </dgm:t>
    </dgm:pt>
    <dgm:pt modelId="{A45195F6-DA23-47EF-8A51-21E1E621A57F}" type="parTrans" cxnId="{3F5C4087-07D9-414E-9F6A-A48806CCB172}">
      <dgm:prSet/>
      <dgm:spPr/>
    </dgm:pt>
    <dgm:pt modelId="{22C644CD-1420-40F9-9C30-72510800A6D6}" type="sibTrans" cxnId="{3F5C4087-07D9-414E-9F6A-A48806CCB172}">
      <dgm:prSet/>
      <dgm:spPr/>
    </dgm:pt>
    <dgm:pt modelId="{618530B0-2DD0-4DB3-BCB7-4A85D09A8348}">
      <dgm:prSet phldrT="[Tex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Summary</a:t>
          </a:r>
        </a:p>
      </dgm:t>
    </dgm:pt>
    <dgm:pt modelId="{48A182FD-3197-4B12-A1DE-F04E2CA7AD92}" type="parTrans" cxnId="{63143C64-D9E6-45A8-8FBF-4ED2511A7264}">
      <dgm:prSet/>
      <dgm:spPr/>
    </dgm:pt>
    <dgm:pt modelId="{3AB2279E-D987-4A99-8C0D-33AFA13E1E68}" type="sibTrans" cxnId="{63143C64-D9E6-45A8-8FBF-4ED2511A7264}">
      <dgm:prSet/>
      <dgm:spPr/>
    </dgm:pt>
    <dgm:pt modelId="{BBC80768-CF08-4639-8FC5-BEBB99E44248}">
      <dgm:prSet phldrT="[Tex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Background</a:t>
          </a:r>
        </a:p>
      </dgm:t>
    </dgm:pt>
    <dgm:pt modelId="{079DD5E8-F8E1-4510-ABCD-99CD7B008B14}" type="parTrans" cxnId="{0E94CDB0-CA6B-4429-9568-DB32E69E3DA8}">
      <dgm:prSet/>
      <dgm:spPr/>
    </dgm:pt>
    <dgm:pt modelId="{044A6CF2-F6A0-4CBE-A94F-834785EF3264}" type="sibTrans" cxnId="{0E94CDB0-CA6B-4429-9568-DB32E69E3DA8}">
      <dgm:prSet/>
      <dgm:spPr/>
    </dgm:pt>
    <dgm:pt modelId="{AA63D133-A926-45EC-95A3-BA70F422EEB2}">
      <dgm:prSe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REMIX</a:t>
          </a:r>
        </a:p>
      </dgm:t>
    </dgm:pt>
    <dgm:pt modelId="{5213D118-6C25-4E8C-BBF2-16200D216046}" type="parTrans" cxnId="{E4B9FF0F-F6C7-4623-8A41-4409B8FA09C0}">
      <dgm:prSet/>
      <dgm:spPr/>
    </dgm:pt>
    <dgm:pt modelId="{B5C3D603-9DD5-41F4-826E-09219278F803}" type="sibTrans" cxnId="{E4B9FF0F-F6C7-4623-8A41-4409B8FA09C0}">
      <dgm:prSet/>
      <dgm:spPr/>
    </dgm:pt>
    <dgm:pt modelId="{0A98B577-AB29-4948-B389-A0DDEE8DD5C2}">
      <dgm:prSe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Detection</a:t>
          </a:r>
        </a:p>
      </dgm:t>
    </dgm:pt>
    <dgm:pt modelId="{6AA647D1-A8D2-4C4E-A4C0-7AF38CB5A4BB}" type="parTrans" cxnId="{1F30E267-2BDA-4B0A-B3DC-A8CE5853CC4B}">
      <dgm:prSet/>
      <dgm:spPr/>
    </dgm:pt>
    <dgm:pt modelId="{81509D18-B28F-4863-87D3-629541837531}" type="sibTrans" cxnId="{1F30E267-2BDA-4B0A-B3DC-A8CE5853CC4B}">
      <dgm:prSet/>
      <dgm:spPr/>
    </dgm:pt>
    <dgm:pt modelId="{1980FEA6-C754-40CF-BFC7-8A6C0077D87F}">
      <dgm:prSe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Repair</a:t>
          </a:r>
        </a:p>
      </dgm:t>
    </dgm:pt>
    <dgm:pt modelId="{3603569D-D2B8-4048-88E5-C7051841916C}" type="parTrans" cxnId="{5CEA9571-A1D4-4BCE-A631-B39BD37CA491}">
      <dgm:prSet/>
      <dgm:spPr/>
    </dgm:pt>
    <dgm:pt modelId="{8B84AD85-E8CF-4D76-A459-769771FF3E88}" type="sibTrans" cxnId="{5CEA9571-A1D4-4BCE-A631-B39BD37CA491}">
      <dgm:prSet/>
      <dgm:spPr/>
    </dgm:pt>
    <dgm:pt modelId="{56FA4ECD-EFCF-4C4A-94F0-95122EAD1A15}">
      <dgm:prSe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Performance</a:t>
          </a:r>
        </a:p>
      </dgm:t>
    </dgm:pt>
    <dgm:pt modelId="{7E1C9B7E-3166-4BC7-AD7E-6A9023673BAB}" type="parTrans" cxnId="{8EC72116-19A0-4ADD-8C21-B9C6F76FE7D8}">
      <dgm:prSet/>
      <dgm:spPr/>
    </dgm:pt>
    <dgm:pt modelId="{A53B174A-BC58-4750-9C79-C47141F2BE83}" type="sibTrans" cxnId="{8EC72116-19A0-4ADD-8C21-B9C6F76FE7D8}">
      <dgm:prSet/>
      <dgm:spPr/>
    </dgm:pt>
    <dgm:pt modelId="{AC5823A4-2D76-4B02-9CCB-EFFF3FDCBCE0}" type="pres">
      <dgm:prSet presAssocID="{29D95652-0BCA-4653-A153-28EB69DF8673}" presName="Name0" presStyleCnt="0">
        <dgm:presLayoutVars>
          <dgm:dir/>
          <dgm:resizeHandles val="exact"/>
        </dgm:presLayoutVars>
      </dgm:prSet>
      <dgm:spPr/>
    </dgm:pt>
    <dgm:pt modelId="{A8FE640B-1268-4C49-8324-EA8039D72865}" type="pres">
      <dgm:prSet presAssocID="{98BEF910-FB09-4C69-8226-58693455A865}" presName="parTxOnly" presStyleLbl="node1" presStyleIdx="0" presStyleCnt="7" custScaleX="51316" custScaleY="49421">
        <dgm:presLayoutVars>
          <dgm:bulletEnabled val="1"/>
        </dgm:presLayoutVars>
      </dgm:prSet>
      <dgm:spPr/>
    </dgm:pt>
    <dgm:pt modelId="{A30C7EA2-1749-4646-A53C-BE22A34B5824}" type="pres">
      <dgm:prSet presAssocID="{22C644CD-1420-40F9-9C30-72510800A6D6}" presName="parSpace" presStyleCnt="0"/>
      <dgm:spPr/>
    </dgm:pt>
    <dgm:pt modelId="{8F12B632-9E64-4C37-9CDC-8F2C84CDC999}" type="pres">
      <dgm:prSet presAssocID="{618530B0-2DD0-4DB3-BCB7-4A85D09A8348}" presName="parTxOnly" presStyleLbl="node1" presStyleIdx="1" presStyleCnt="7">
        <dgm:presLayoutVars>
          <dgm:bulletEnabled val="1"/>
        </dgm:presLayoutVars>
      </dgm:prSet>
      <dgm:spPr/>
    </dgm:pt>
    <dgm:pt modelId="{4184B4EE-B7D5-4B27-9D52-2EA40ED89429}" type="pres">
      <dgm:prSet presAssocID="{3AB2279E-D987-4A99-8C0D-33AFA13E1E68}" presName="parSpace" presStyleCnt="0"/>
      <dgm:spPr/>
    </dgm:pt>
    <dgm:pt modelId="{57782F37-2C84-403E-A08E-4BB4D41CD0BA}" type="pres">
      <dgm:prSet presAssocID="{BBC80768-CF08-4639-8FC5-BEBB99E44248}" presName="parTxOnly" presStyleLbl="node1" presStyleIdx="2" presStyleCnt="7">
        <dgm:presLayoutVars>
          <dgm:bulletEnabled val="1"/>
        </dgm:presLayoutVars>
      </dgm:prSet>
      <dgm:spPr/>
    </dgm:pt>
    <dgm:pt modelId="{1C6FFE4E-8378-4F90-90B3-BF260840D2E7}" type="pres">
      <dgm:prSet presAssocID="{044A6CF2-F6A0-4CBE-A94F-834785EF3264}" presName="parSpace" presStyleCnt="0"/>
      <dgm:spPr/>
    </dgm:pt>
    <dgm:pt modelId="{A452A7A9-6DF0-4CA2-AE45-491A16731250}" type="pres">
      <dgm:prSet presAssocID="{AA63D133-A926-45EC-95A3-BA70F422EEB2}" presName="parTxOnly" presStyleLbl="node1" presStyleIdx="3" presStyleCnt="7">
        <dgm:presLayoutVars>
          <dgm:bulletEnabled val="1"/>
        </dgm:presLayoutVars>
      </dgm:prSet>
      <dgm:spPr/>
    </dgm:pt>
    <dgm:pt modelId="{9B64555C-96D1-4935-ABB2-360F129266EF}" type="pres">
      <dgm:prSet presAssocID="{B5C3D603-9DD5-41F4-826E-09219278F803}" presName="parSpace" presStyleCnt="0"/>
      <dgm:spPr/>
    </dgm:pt>
    <dgm:pt modelId="{23213655-52E8-4B3D-A688-33C6828E80A8}" type="pres">
      <dgm:prSet presAssocID="{0A98B577-AB29-4948-B389-A0DDEE8DD5C2}" presName="parTxOnly" presStyleLbl="node1" presStyleIdx="4" presStyleCnt="7">
        <dgm:presLayoutVars>
          <dgm:bulletEnabled val="1"/>
        </dgm:presLayoutVars>
      </dgm:prSet>
      <dgm:spPr/>
    </dgm:pt>
    <dgm:pt modelId="{546C2B14-E618-4ECB-B70C-4FA6E1527781}" type="pres">
      <dgm:prSet presAssocID="{81509D18-B28F-4863-87D3-629541837531}" presName="parSpace" presStyleCnt="0"/>
      <dgm:spPr/>
    </dgm:pt>
    <dgm:pt modelId="{80A9138C-01A0-4D08-A528-AA6F75A18EE2}" type="pres">
      <dgm:prSet presAssocID="{1980FEA6-C754-40CF-BFC7-8A6C0077D87F}" presName="parTxOnly" presStyleLbl="node1" presStyleIdx="5" presStyleCnt="7">
        <dgm:presLayoutVars>
          <dgm:bulletEnabled val="1"/>
        </dgm:presLayoutVars>
      </dgm:prSet>
      <dgm:spPr/>
    </dgm:pt>
    <dgm:pt modelId="{D802F440-4176-417A-B5F2-36D51CCC116E}" type="pres">
      <dgm:prSet presAssocID="{8B84AD85-E8CF-4D76-A459-769771FF3E88}" presName="parSpace" presStyleCnt="0"/>
      <dgm:spPr/>
    </dgm:pt>
    <dgm:pt modelId="{73E27EF7-3C97-461B-8A0A-B66BC5120285}" type="pres">
      <dgm:prSet presAssocID="{56FA4ECD-EFCF-4C4A-94F0-95122EAD1A15}" presName="parTxOnly" presStyleLbl="node1" presStyleIdx="6" presStyleCnt="7">
        <dgm:presLayoutVars>
          <dgm:bulletEnabled val="1"/>
        </dgm:presLayoutVars>
      </dgm:prSet>
      <dgm:spPr/>
    </dgm:pt>
  </dgm:ptLst>
  <dgm:cxnLst>
    <dgm:cxn modelId="{3F5C4087-07D9-414E-9F6A-A48806CCB172}" srcId="{29D95652-0BCA-4653-A153-28EB69DF8673}" destId="{98BEF910-FB09-4C69-8226-58693455A865}" srcOrd="0" destOrd="0" parTransId="{A45195F6-DA23-47EF-8A51-21E1E621A57F}" sibTransId="{22C644CD-1420-40F9-9C30-72510800A6D6}"/>
    <dgm:cxn modelId="{8EC72116-19A0-4ADD-8C21-B9C6F76FE7D8}" srcId="{29D95652-0BCA-4653-A153-28EB69DF8673}" destId="{56FA4ECD-EFCF-4C4A-94F0-95122EAD1A15}" srcOrd="6" destOrd="0" parTransId="{7E1C9B7E-3166-4BC7-AD7E-6A9023673BAB}" sibTransId="{A53B174A-BC58-4750-9C79-C47141F2BE83}"/>
    <dgm:cxn modelId="{71C2E87F-1343-41CA-AE4B-93655F1F717E}" type="presOf" srcId="{618530B0-2DD0-4DB3-BCB7-4A85D09A8348}" destId="{8F12B632-9E64-4C37-9CDC-8F2C84CDC999}" srcOrd="0" destOrd="0" presId="urn:microsoft.com/office/officeart/2005/8/layout/hChevron3"/>
    <dgm:cxn modelId="{E4B9FF0F-F6C7-4623-8A41-4409B8FA09C0}" srcId="{29D95652-0BCA-4653-A153-28EB69DF8673}" destId="{AA63D133-A926-45EC-95A3-BA70F422EEB2}" srcOrd="3" destOrd="0" parTransId="{5213D118-6C25-4E8C-BBF2-16200D216046}" sibTransId="{B5C3D603-9DD5-41F4-826E-09219278F803}"/>
    <dgm:cxn modelId="{5CEA9571-A1D4-4BCE-A631-B39BD37CA491}" srcId="{29D95652-0BCA-4653-A153-28EB69DF8673}" destId="{1980FEA6-C754-40CF-BFC7-8A6C0077D87F}" srcOrd="5" destOrd="0" parTransId="{3603569D-D2B8-4048-88E5-C7051841916C}" sibTransId="{8B84AD85-E8CF-4D76-A459-769771FF3E88}"/>
    <dgm:cxn modelId="{C81463E6-70E6-4C89-8D39-D312939B20E6}" type="presOf" srcId="{56FA4ECD-EFCF-4C4A-94F0-95122EAD1A15}" destId="{73E27EF7-3C97-461B-8A0A-B66BC5120285}" srcOrd="0" destOrd="0" presId="urn:microsoft.com/office/officeart/2005/8/layout/hChevron3"/>
    <dgm:cxn modelId="{434AF136-477C-468F-8C82-F207FF1008F5}" type="presOf" srcId="{1980FEA6-C754-40CF-BFC7-8A6C0077D87F}" destId="{80A9138C-01A0-4D08-A528-AA6F75A18EE2}" srcOrd="0" destOrd="0" presId="urn:microsoft.com/office/officeart/2005/8/layout/hChevron3"/>
    <dgm:cxn modelId="{1F30E267-2BDA-4B0A-B3DC-A8CE5853CC4B}" srcId="{29D95652-0BCA-4653-A153-28EB69DF8673}" destId="{0A98B577-AB29-4948-B389-A0DDEE8DD5C2}" srcOrd="4" destOrd="0" parTransId="{6AA647D1-A8D2-4C4E-A4C0-7AF38CB5A4BB}" sibTransId="{81509D18-B28F-4863-87D3-629541837531}"/>
    <dgm:cxn modelId="{62D3A52A-F6E4-4C63-A9D1-8F297DCA2C97}" type="presOf" srcId="{0A98B577-AB29-4948-B389-A0DDEE8DD5C2}" destId="{23213655-52E8-4B3D-A688-33C6828E80A8}" srcOrd="0" destOrd="0" presId="urn:microsoft.com/office/officeart/2005/8/layout/hChevron3"/>
    <dgm:cxn modelId="{0E94CDB0-CA6B-4429-9568-DB32E69E3DA8}" srcId="{29D95652-0BCA-4653-A153-28EB69DF8673}" destId="{BBC80768-CF08-4639-8FC5-BEBB99E44248}" srcOrd="2" destOrd="0" parTransId="{079DD5E8-F8E1-4510-ABCD-99CD7B008B14}" sibTransId="{044A6CF2-F6A0-4CBE-A94F-834785EF3264}"/>
    <dgm:cxn modelId="{D880A3C9-F0B4-4623-8FA2-B723D9666958}" type="presOf" srcId="{AA63D133-A926-45EC-95A3-BA70F422EEB2}" destId="{A452A7A9-6DF0-4CA2-AE45-491A16731250}" srcOrd="0" destOrd="0" presId="urn:microsoft.com/office/officeart/2005/8/layout/hChevron3"/>
    <dgm:cxn modelId="{526ACC4C-8F19-493B-BA3A-4D7BD4708973}" type="presOf" srcId="{29D95652-0BCA-4653-A153-28EB69DF8673}" destId="{AC5823A4-2D76-4B02-9CCB-EFFF3FDCBCE0}" srcOrd="0" destOrd="0" presId="urn:microsoft.com/office/officeart/2005/8/layout/hChevron3"/>
    <dgm:cxn modelId="{71248F5F-C342-4455-A93A-D1482080847C}" type="presOf" srcId="{BBC80768-CF08-4639-8FC5-BEBB99E44248}" destId="{57782F37-2C84-403E-A08E-4BB4D41CD0BA}" srcOrd="0" destOrd="0" presId="urn:microsoft.com/office/officeart/2005/8/layout/hChevron3"/>
    <dgm:cxn modelId="{63143C64-D9E6-45A8-8FBF-4ED2511A7264}" srcId="{29D95652-0BCA-4653-A153-28EB69DF8673}" destId="{618530B0-2DD0-4DB3-BCB7-4A85D09A8348}" srcOrd="1" destOrd="0" parTransId="{48A182FD-3197-4B12-A1DE-F04E2CA7AD92}" sibTransId="{3AB2279E-D987-4A99-8C0D-33AFA13E1E68}"/>
    <dgm:cxn modelId="{B7A1DEE7-DCC4-4C8B-B25B-68EAE7AB8C84}" type="presOf" srcId="{98BEF910-FB09-4C69-8226-58693455A865}" destId="{A8FE640B-1268-4C49-8324-EA8039D72865}" srcOrd="0" destOrd="0" presId="urn:microsoft.com/office/officeart/2005/8/layout/hChevron3"/>
    <dgm:cxn modelId="{4C36598F-F517-4EB7-8EEE-F004B6B48D01}" type="presParOf" srcId="{AC5823A4-2D76-4B02-9CCB-EFFF3FDCBCE0}" destId="{A8FE640B-1268-4C49-8324-EA8039D72865}" srcOrd="0" destOrd="0" presId="urn:microsoft.com/office/officeart/2005/8/layout/hChevron3"/>
    <dgm:cxn modelId="{A3DA4AEB-AB8E-4893-9C68-943CD8E96D28}" type="presParOf" srcId="{AC5823A4-2D76-4B02-9CCB-EFFF3FDCBCE0}" destId="{A30C7EA2-1749-4646-A53C-BE22A34B5824}" srcOrd="1" destOrd="0" presId="urn:microsoft.com/office/officeart/2005/8/layout/hChevron3"/>
    <dgm:cxn modelId="{AE5D4D24-6454-401B-8FB9-195A32981FB0}" type="presParOf" srcId="{AC5823A4-2D76-4B02-9CCB-EFFF3FDCBCE0}" destId="{8F12B632-9E64-4C37-9CDC-8F2C84CDC999}" srcOrd="2" destOrd="0" presId="urn:microsoft.com/office/officeart/2005/8/layout/hChevron3"/>
    <dgm:cxn modelId="{A2C31B99-E788-4C70-ADB8-62A37F914C92}" type="presParOf" srcId="{AC5823A4-2D76-4B02-9CCB-EFFF3FDCBCE0}" destId="{4184B4EE-B7D5-4B27-9D52-2EA40ED89429}" srcOrd="3" destOrd="0" presId="urn:microsoft.com/office/officeart/2005/8/layout/hChevron3"/>
    <dgm:cxn modelId="{DFCB53ED-BA29-486C-83D5-7DF1E44D101B}" type="presParOf" srcId="{AC5823A4-2D76-4B02-9CCB-EFFF3FDCBCE0}" destId="{57782F37-2C84-403E-A08E-4BB4D41CD0BA}" srcOrd="4" destOrd="0" presId="urn:microsoft.com/office/officeart/2005/8/layout/hChevron3"/>
    <dgm:cxn modelId="{4B40E28F-89CB-447D-BCF1-465D6DF957BE}" type="presParOf" srcId="{AC5823A4-2D76-4B02-9CCB-EFFF3FDCBCE0}" destId="{1C6FFE4E-8378-4F90-90B3-BF260840D2E7}" srcOrd="5" destOrd="0" presId="urn:microsoft.com/office/officeart/2005/8/layout/hChevron3"/>
    <dgm:cxn modelId="{17FC26BE-332A-450B-97F1-6987BF99F603}" type="presParOf" srcId="{AC5823A4-2D76-4B02-9CCB-EFFF3FDCBCE0}" destId="{A452A7A9-6DF0-4CA2-AE45-491A16731250}" srcOrd="6" destOrd="0" presId="urn:microsoft.com/office/officeart/2005/8/layout/hChevron3"/>
    <dgm:cxn modelId="{C69BD527-CFE0-4365-B904-5A94FB991D66}" type="presParOf" srcId="{AC5823A4-2D76-4B02-9CCB-EFFF3FDCBCE0}" destId="{9B64555C-96D1-4935-ABB2-360F129266EF}" srcOrd="7" destOrd="0" presId="urn:microsoft.com/office/officeart/2005/8/layout/hChevron3"/>
    <dgm:cxn modelId="{8AB41626-3CC5-4381-A9CF-1E8AA0BEB098}" type="presParOf" srcId="{AC5823A4-2D76-4B02-9CCB-EFFF3FDCBCE0}" destId="{23213655-52E8-4B3D-A688-33C6828E80A8}" srcOrd="8" destOrd="0" presId="urn:microsoft.com/office/officeart/2005/8/layout/hChevron3"/>
    <dgm:cxn modelId="{131BECE4-BF19-4475-BFF8-39E9A429E309}" type="presParOf" srcId="{AC5823A4-2D76-4B02-9CCB-EFFF3FDCBCE0}" destId="{546C2B14-E618-4ECB-B70C-4FA6E1527781}" srcOrd="9" destOrd="0" presId="urn:microsoft.com/office/officeart/2005/8/layout/hChevron3"/>
    <dgm:cxn modelId="{487291F3-B70E-4451-A9AD-490CD30309C9}" type="presParOf" srcId="{AC5823A4-2D76-4B02-9CCB-EFFF3FDCBCE0}" destId="{80A9138C-01A0-4D08-A528-AA6F75A18EE2}" srcOrd="10" destOrd="0" presId="urn:microsoft.com/office/officeart/2005/8/layout/hChevron3"/>
    <dgm:cxn modelId="{D3D8748F-8F6F-4B0B-BB03-1D4C98E407FA}" type="presParOf" srcId="{AC5823A4-2D76-4B02-9CCB-EFFF3FDCBCE0}" destId="{D802F440-4176-417A-B5F2-36D51CCC116E}" srcOrd="11" destOrd="0" presId="urn:microsoft.com/office/officeart/2005/8/layout/hChevron3"/>
    <dgm:cxn modelId="{5DC02F51-675D-4C00-A654-75C0FE653BF6}" type="presParOf" srcId="{AC5823A4-2D76-4B02-9CCB-EFFF3FDCBCE0}" destId="{73E27EF7-3C97-461B-8A0A-B66BC5120285}"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C295DBD9-29BF-4F4B-BCE8-DA577DD76804}" type="doc">
      <dgm:prSet loTypeId="urn:microsoft.com/office/officeart/2005/8/layout/hChevron3" loCatId="process" qsTypeId="urn:microsoft.com/office/officeart/2005/8/quickstyle/simple1" qsCatId="simple" csTypeId="urn:microsoft.com/office/officeart/2005/8/colors/accent1_2" csCatId="accent1" phldr="1"/>
      <dgm:spPr/>
    </dgm:pt>
    <dgm:pt modelId="{3B6B4A59-587F-4BD4-9400-166A9BFEA1DD}">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29</a:t>
          </a:r>
        </a:p>
      </dgm:t>
    </dgm:pt>
    <dgm:pt modelId="{018B3470-F03B-40BB-B05F-57330FDFCB58}" type="parTrans" cxnId="{13069F96-B509-47D2-ABE7-2D76FD53CBFF}">
      <dgm:prSet/>
      <dgm:spPr/>
    </dgm:pt>
    <dgm:pt modelId="{3D330F14-210F-4F25-9094-32F093F2C1F9}" type="sibTrans" cxnId="{13069F96-B509-47D2-ABE7-2D76FD53CBFF}">
      <dgm:prSet/>
      <dgm:spPr/>
    </dgm:pt>
    <dgm:pt modelId="{6E9EEBD4-D85F-4A00-99B4-F25EB6896709}">
      <dgm:prSet phldrT="[Tex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Summary</a:t>
          </a:r>
        </a:p>
      </dgm:t>
    </dgm:pt>
    <dgm:pt modelId="{0B963008-90CA-45F0-99FC-3D3DD27BF7F5}" type="parTrans" cxnId="{E492FDB3-8C3D-43A5-A875-534B00EADAED}">
      <dgm:prSet/>
      <dgm:spPr/>
    </dgm:pt>
    <dgm:pt modelId="{147FE2F3-FB3E-49BE-ABF0-E31E8274B6B5}" type="sibTrans" cxnId="{E492FDB3-8C3D-43A5-A875-534B00EADAED}">
      <dgm:prSet/>
      <dgm:spPr/>
    </dgm:pt>
    <dgm:pt modelId="{5A24DBC5-DFC0-4972-8784-91BE06B49802}">
      <dgm:prSet phldrT="[Tex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Background</a:t>
          </a:r>
        </a:p>
      </dgm:t>
    </dgm:pt>
    <dgm:pt modelId="{43E5CBB7-1D4C-4A01-87DA-55DFE7A962FF}" type="parTrans" cxnId="{D5664506-6CCE-4F1A-A099-78EC1D08EFEF}">
      <dgm:prSet/>
      <dgm:spPr/>
    </dgm:pt>
    <dgm:pt modelId="{4A79A427-A60E-4B83-A98E-EFBCBA053F37}" type="sibTrans" cxnId="{D5664506-6CCE-4F1A-A099-78EC1D08EFEF}">
      <dgm:prSet/>
      <dgm:spPr/>
    </dgm:pt>
    <dgm:pt modelId="{BB552071-4ECF-4613-898F-B71927782410}">
      <dgm:prSe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REMIX</a:t>
          </a:r>
        </a:p>
      </dgm:t>
    </dgm:pt>
    <dgm:pt modelId="{143F7B38-592A-4598-AE5F-5DF3CAC965F2}" type="parTrans" cxnId="{12BF01B6-D8F5-4C52-B1A1-E8111CB3EE42}">
      <dgm:prSet/>
      <dgm:spPr/>
    </dgm:pt>
    <dgm:pt modelId="{9312AAF5-872E-40F4-8092-6330F3E81B5D}" type="sibTrans" cxnId="{12BF01B6-D8F5-4C52-B1A1-E8111CB3EE42}">
      <dgm:prSet/>
      <dgm:spPr/>
    </dgm:pt>
    <dgm:pt modelId="{223F4E70-A3B6-4E93-82BC-AB721010ABB2}">
      <dgm:prSe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Detection</a:t>
          </a:r>
        </a:p>
      </dgm:t>
    </dgm:pt>
    <dgm:pt modelId="{E51A1D49-014B-4C83-8DDD-9837E52F1150}" type="parTrans" cxnId="{73A26940-7600-4307-8260-00BE2CD2B20B}">
      <dgm:prSet/>
      <dgm:spPr/>
    </dgm:pt>
    <dgm:pt modelId="{3653BE36-3C2A-494B-9743-290AFF28796F}" type="sibTrans" cxnId="{73A26940-7600-4307-8260-00BE2CD2B20B}">
      <dgm:prSet/>
      <dgm:spPr/>
    </dgm:pt>
    <dgm:pt modelId="{2698632F-62FB-4593-8F04-373AD0C06355}">
      <dgm:prSe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Repair</a:t>
          </a:r>
        </a:p>
      </dgm:t>
    </dgm:pt>
    <dgm:pt modelId="{BE22B0C8-630B-422F-A3F9-233205FB154B}" type="parTrans" cxnId="{EE10F9E5-27E8-4C4A-8BA2-898060A5CCE5}">
      <dgm:prSet/>
      <dgm:spPr/>
    </dgm:pt>
    <dgm:pt modelId="{9AFEC23F-E5D7-46FE-9AF2-9B2C2B8328B6}" type="sibTrans" cxnId="{EE10F9E5-27E8-4C4A-8BA2-898060A5CCE5}">
      <dgm:prSet/>
      <dgm:spPr/>
    </dgm:pt>
    <dgm:pt modelId="{A7CB7F13-45F9-42F3-BCFF-4A47F994F2B5}">
      <dgm:prSe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Performance</a:t>
          </a:r>
        </a:p>
      </dgm:t>
    </dgm:pt>
    <dgm:pt modelId="{3B28D4DB-81DB-437E-AEFD-6BC2AB9C2D59}" type="parTrans" cxnId="{B818121D-D3BF-4274-9DF3-CB762DABDB46}">
      <dgm:prSet/>
      <dgm:spPr/>
    </dgm:pt>
    <dgm:pt modelId="{DD11F6F7-3EA1-43DF-9917-CB58E9DAC318}" type="sibTrans" cxnId="{B818121D-D3BF-4274-9DF3-CB762DABDB46}">
      <dgm:prSet/>
      <dgm:spPr/>
    </dgm:pt>
    <dgm:pt modelId="{E9F58A52-33B4-4AE1-8817-2AD2212EA8AA}" type="pres">
      <dgm:prSet presAssocID="{C295DBD9-29BF-4F4B-BCE8-DA577DD76804}" presName="Name0" presStyleCnt="0">
        <dgm:presLayoutVars>
          <dgm:dir/>
          <dgm:resizeHandles val="exact"/>
        </dgm:presLayoutVars>
      </dgm:prSet>
      <dgm:spPr/>
    </dgm:pt>
    <dgm:pt modelId="{7435A120-EC11-4DB3-BEB3-4178D5F26AA0}" type="pres">
      <dgm:prSet presAssocID="{3B6B4A59-587F-4BD4-9400-166A9BFEA1DD}" presName="parTxOnly" presStyleLbl="node1" presStyleIdx="0" presStyleCnt="7" custScaleX="51316" custScaleY="49421">
        <dgm:presLayoutVars>
          <dgm:bulletEnabled val="1"/>
        </dgm:presLayoutVars>
      </dgm:prSet>
      <dgm:spPr/>
    </dgm:pt>
    <dgm:pt modelId="{0BCF1B3A-E3AE-4E8C-8063-A048139B50E4}" type="pres">
      <dgm:prSet presAssocID="{3D330F14-210F-4F25-9094-32F093F2C1F9}" presName="parSpace" presStyleCnt="0"/>
      <dgm:spPr/>
    </dgm:pt>
    <dgm:pt modelId="{89C2BDC8-F79F-4F24-8D00-E23319F9F61E}" type="pres">
      <dgm:prSet presAssocID="{6E9EEBD4-D85F-4A00-99B4-F25EB6896709}" presName="parTxOnly" presStyleLbl="node1" presStyleIdx="1" presStyleCnt="7">
        <dgm:presLayoutVars>
          <dgm:bulletEnabled val="1"/>
        </dgm:presLayoutVars>
      </dgm:prSet>
      <dgm:spPr/>
    </dgm:pt>
    <dgm:pt modelId="{5E75906C-8879-4B2B-BE60-C1399AA6F5EA}" type="pres">
      <dgm:prSet presAssocID="{147FE2F3-FB3E-49BE-ABF0-E31E8274B6B5}" presName="parSpace" presStyleCnt="0"/>
      <dgm:spPr/>
    </dgm:pt>
    <dgm:pt modelId="{370FB5CB-A3F8-4659-AC30-E7181DA5366D}" type="pres">
      <dgm:prSet presAssocID="{5A24DBC5-DFC0-4972-8784-91BE06B49802}" presName="parTxOnly" presStyleLbl="node1" presStyleIdx="2" presStyleCnt="7">
        <dgm:presLayoutVars>
          <dgm:bulletEnabled val="1"/>
        </dgm:presLayoutVars>
      </dgm:prSet>
      <dgm:spPr/>
    </dgm:pt>
    <dgm:pt modelId="{C9289F53-DB8C-428E-B194-2AB34411606A}" type="pres">
      <dgm:prSet presAssocID="{4A79A427-A60E-4B83-A98E-EFBCBA053F37}" presName="parSpace" presStyleCnt="0"/>
      <dgm:spPr/>
    </dgm:pt>
    <dgm:pt modelId="{B4D9E5D6-0951-47E8-A9BF-480950741621}" type="pres">
      <dgm:prSet presAssocID="{BB552071-4ECF-4613-898F-B71927782410}" presName="parTxOnly" presStyleLbl="node1" presStyleIdx="3" presStyleCnt="7">
        <dgm:presLayoutVars>
          <dgm:bulletEnabled val="1"/>
        </dgm:presLayoutVars>
      </dgm:prSet>
      <dgm:spPr/>
    </dgm:pt>
    <dgm:pt modelId="{1C15C57E-3227-497C-9134-A928B895627A}" type="pres">
      <dgm:prSet presAssocID="{9312AAF5-872E-40F4-8092-6330F3E81B5D}" presName="parSpace" presStyleCnt="0"/>
      <dgm:spPr/>
    </dgm:pt>
    <dgm:pt modelId="{7CF322BD-68FB-425B-A4F4-3BC15785CA49}" type="pres">
      <dgm:prSet presAssocID="{223F4E70-A3B6-4E93-82BC-AB721010ABB2}" presName="parTxOnly" presStyleLbl="node1" presStyleIdx="4" presStyleCnt="7">
        <dgm:presLayoutVars>
          <dgm:bulletEnabled val="1"/>
        </dgm:presLayoutVars>
      </dgm:prSet>
      <dgm:spPr/>
    </dgm:pt>
    <dgm:pt modelId="{149DDA63-DD6D-440A-A171-5BAD9C13B191}" type="pres">
      <dgm:prSet presAssocID="{3653BE36-3C2A-494B-9743-290AFF28796F}" presName="parSpace" presStyleCnt="0"/>
      <dgm:spPr/>
    </dgm:pt>
    <dgm:pt modelId="{7C162A11-18F3-49E3-880F-7B03D22A909E}" type="pres">
      <dgm:prSet presAssocID="{2698632F-62FB-4593-8F04-373AD0C06355}" presName="parTxOnly" presStyleLbl="node1" presStyleIdx="5" presStyleCnt="7">
        <dgm:presLayoutVars>
          <dgm:bulletEnabled val="1"/>
        </dgm:presLayoutVars>
      </dgm:prSet>
      <dgm:spPr/>
    </dgm:pt>
    <dgm:pt modelId="{C7C60E12-98B8-4894-918E-965953F5EDE5}" type="pres">
      <dgm:prSet presAssocID="{9AFEC23F-E5D7-46FE-9AF2-9B2C2B8328B6}" presName="parSpace" presStyleCnt="0"/>
      <dgm:spPr/>
    </dgm:pt>
    <dgm:pt modelId="{2AB5B3BE-55CF-47CC-95C4-260592B55E4E}" type="pres">
      <dgm:prSet presAssocID="{A7CB7F13-45F9-42F3-BCFF-4A47F994F2B5}" presName="parTxOnly" presStyleLbl="node1" presStyleIdx="6" presStyleCnt="7">
        <dgm:presLayoutVars>
          <dgm:bulletEnabled val="1"/>
        </dgm:presLayoutVars>
      </dgm:prSet>
      <dgm:spPr/>
    </dgm:pt>
  </dgm:ptLst>
  <dgm:cxnLst>
    <dgm:cxn modelId="{13069F96-B509-47D2-ABE7-2D76FD53CBFF}" srcId="{C295DBD9-29BF-4F4B-BCE8-DA577DD76804}" destId="{3B6B4A59-587F-4BD4-9400-166A9BFEA1DD}" srcOrd="0" destOrd="0" parTransId="{018B3470-F03B-40BB-B05F-57330FDFCB58}" sibTransId="{3D330F14-210F-4F25-9094-32F093F2C1F9}"/>
    <dgm:cxn modelId="{E8F60399-EDFD-43D6-816E-136DD70E0B2A}" type="presOf" srcId="{5A24DBC5-DFC0-4972-8784-91BE06B49802}" destId="{370FB5CB-A3F8-4659-AC30-E7181DA5366D}" srcOrd="0" destOrd="0" presId="urn:microsoft.com/office/officeart/2005/8/layout/hChevron3"/>
    <dgm:cxn modelId="{73A26940-7600-4307-8260-00BE2CD2B20B}" srcId="{C295DBD9-29BF-4F4B-BCE8-DA577DD76804}" destId="{223F4E70-A3B6-4E93-82BC-AB721010ABB2}" srcOrd="4" destOrd="0" parTransId="{E51A1D49-014B-4C83-8DDD-9837E52F1150}" sibTransId="{3653BE36-3C2A-494B-9743-290AFF28796F}"/>
    <dgm:cxn modelId="{4817DB75-367A-4089-BF48-6E8DD5D248EE}" type="presOf" srcId="{C295DBD9-29BF-4F4B-BCE8-DA577DD76804}" destId="{E9F58A52-33B4-4AE1-8817-2AD2212EA8AA}" srcOrd="0" destOrd="0" presId="urn:microsoft.com/office/officeart/2005/8/layout/hChevron3"/>
    <dgm:cxn modelId="{C9758832-61D7-431D-9674-E236FE99F5E3}" type="presOf" srcId="{223F4E70-A3B6-4E93-82BC-AB721010ABB2}" destId="{7CF322BD-68FB-425B-A4F4-3BC15785CA49}" srcOrd="0" destOrd="0" presId="urn:microsoft.com/office/officeart/2005/8/layout/hChevron3"/>
    <dgm:cxn modelId="{65371B69-7F1C-472C-9837-E231DFA2EFDF}" type="presOf" srcId="{6E9EEBD4-D85F-4A00-99B4-F25EB6896709}" destId="{89C2BDC8-F79F-4F24-8D00-E23319F9F61E}" srcOrd="0" destOrd="0" presId="urn:microsoft.com/office/officeart/2005/8/layout/hChevron3"/>
    <dgm:cxn modelId="{B3EF9292-544D-4AA5-9EDD-7DAA3FAD0799}" type="presOf" srcId="{BB552071-4ECF-4613-898F-B71927782410}" destId="{B4D9E5D6-0951-47E8-A9BF-480950741621}" srcOrd="0" destOrd="0" presId="urn:microsoft.com/office/officeart/2005/8/layout/hChevron3"/>
    <dgm:cxn modelId="{E492FDB3-8C3D-43A5-A875-534B00EADAED}" srcId="{C295DBD9-29BF-4F4B-BCE8-DA577DD76804}" destId="{6E9EEBD4-D85F-4A00-99B4-F25EB6896709}" srcOrd="1" destOrd="0" parTransId="{0B963008-90CA-45F0-99FC-3D3DD27BF7F5}" sibTransId="{147FE2F3-FB3E-49BE-ABF0-E31E8274B6B5}"/>
    <dgm:cxn modelId="{12BF01B6-D8F5-4C52-B1A1-E8111CB3EE42}" srcId="{C295DBD9-29BF-4F4B-BCE8-DA577DD76804}" destId="{BB552071-4ECF-4613-898F-B71927782410}" srcOrd="3" destOrd="0" parTransId="{143F7B38-592A-4598-AE5F-5DF3CAC965F2}" sibTransId="{9312AAF5-872E-40F4-8092-6330F3E81B5D}"/>
    <dgm:cxn modelId="{674A38EF-B452-42EB-85F1-034D6C070104}" type="presOf" srcId="{A7CB7F13-45F9-42F3-BCFF-4A47F994F2B5}" destId="{2AB5B3BE-55CF-47CC-95C4-260592B55E4E}" srcOrd="0" destOrd="0" presId="urn:microsoft.com/office/officeart/2005/8/layout/hChevron3"/>
    <dgm:cxn modelId="{D5664506-6CCE-4F1A-A099-78EC1D08EFEF}" srcId="{C295DBD9-29BF-4F4B-BCE8-DA577DD76804}" destId="{5A24DBC5-DFC0-4972-8784-91BE06B49802}" srcOrd="2" destOrd="0" parTransId="{43E5CBB7-1D4C-4A01-87DA-55DFE7A962FF}" sibTransId="{4A79A427-A60E-4B83-A98E-EFBCBA053F37}"/>
    <dgm:cxn modelId="{B818121D-D3BF-4274-9DF3-CB762DABDB46}" srcId="{C295DBD9-29BF-4F4B-BCE8-DA577DD76804}" destId="{A7CB7F13-45F9-42F3-BCFF-4A47F994F2B5}" srcOrd="6" destOrd="0" parTransId="{3B28D4DB-81DB-437E-AEFD-6BC2AB9C2D59}" sibTransId="{DD11F6F7-3EA1-43DF-9917-CB58E9DAC318}"/>
    <dgm:cxn modelId="{D4A82BF7-D265-4A1D-9460-5D884F9F90F7}" type="presOf" srcId="{3B6B4A59-587F-4BD4-9400-166A9BFEA1DD}" destId="{7435A120-EC11-4DB3-BEB3-4178D5F26AA0}" srcOrd="0" destOrd="0" presId="urn:microsoft.com/office/officeart/2005/8/layout/hChevron3"/>
    <dgm:cxn modelId="{EE10F9E5-27E8-4C4A-8BA2-898060A5CCE5}" srcId="{C295DBD9-29BF-4F4B-BCE8-DA577DD76804}" destId="{2698632F-62FB-4593-8F04-373AD0C06355}" srcOrd="5" destOrd="0" parTransId="{BE22B0C8-630B-422F-A3F9-233205FB154B}" sibTransId="{9AFEC23F-E5D7-46FE-9AF2-9B2C2B8328B6}"/>
    <dgm:cxn modelId="{6111F4CE-9B0E-489B-A1C1-D335D19E5602}" type="presOf" srcId="{2698632F-62FB-4593-8F04-373AD0C06355}" destId="{7C162A11-18F3-49E3-880F-7B03D22A909E}" srcOrd="0" destOrd="0" presId="urn:microsoft.com/office/officeart/2005/8/layout/hChevron3"/>
    <dgm:cxn modelId="{D1DAD1AE-8A9B-4A7E-8E0E-562FF7135A03}" type="presParOf" srcId="{E9F58A52-33B4-4AE1-8817-2AD2212EA8AA}" destId="{7435A120-EC11-4DB3-BEB3-4178D5F26AA0}" srcOrd="0" destOrd="0" presId="urn:microsoft.com/office/officeart/2005/8/layout/hChevron3"/>
    <dgm:cxn modelId="{D2448A50-D260-41EB-90B9-1FC371BB5A34}" type="presParOf" srcId="{E9F58A52-33B4-4AE1-8817-2AD2212EA8AA}" destId="{0BCF1B3A-E3AE-4E8C-8063-A048139B50E4}" srcOrd="1" destOrd="0" presId="urn:microsoft.com/office/officeart/2005/8/layout/hChevron3"/>
    <dgm:cxn modelId="{CF9935E6-844B-4259-A91D-97F6CF14C60D}" type="presParOf" srcId="{E9F58A52-33B4-4AE1-8817-2AD2212EA8AA}" destId="{89C2BDC8-F79F-4F24-8D00-E23319F9F61E}" srcOrd="2" destOrd="0" presId="urn:microsoft.com/office/officeart/2005/8/layout/hChevron3"/>
    <dgm:cxn modelId="{6277BF0C-EF13-4700-9B54-FCBA931619D8}" type="presParOf" srcId="{E9F58A52-33B4-4AE1-8817-2AD2212EA8AA}" destId="{5E75906C-8879-4B2B-BE60-C1399AA6F5EA}" srcOrd="3" destOrd="0" presId="urn:microsoft.com/office/officeart/2005/8/layout/hChevron3"/>
    <dgm:cxn modelId="{88597084-F0D4-4492-AD70-231A20522F01}" type="presParOf" srcId="{E9F58A52-33B4-4AE1-8817-2AD2212EA8AA}" destId="{370FB5CB-A3F8-4659-AC30-E7181DA5366D}" srcOrd="4" destOrd="0" presId="urn:microsoft.com/office/officeart/2005/8/layout/hChevron3"/>
    <dgm:cxn modelId="{E26DC9E8-18CE-4100-9034-8AD1932A250C}" type="presParOf" srcId="{E9F58A52-33B4-4AE1-8817-2AD2212EA8AA}" destId="{C9289F53-DB8C-428E-B194-2AB34411606A}" srcOrd="5" destOrd="0" presId="urn:microsoft.com/office/officeart/2005/8/layout/hChevron3"/>
    <dgm:cxn modelId="{13F73F9A-F36D-4E37-ABDD-9DAAB868059C}" type="presParOf" srcId="{E9F58A52-33B4-4AE1-8817-2AD2212EA8AA}" destId="{B4D9E5D6-0951-47E8-A9BF-480950741621}" srcOrd="6" destOrd="0" presId="urn:microsoft.com/office/officeart/2005/8/layout/hChevron3"/>
    <dgm:cxn modelId="{137AB080-E600-4D2E-80BA-10A40228129B}" type="presParOf" srcId="{E9F58A52-33B4-4AE1-8817-2AD2212EA8AA}" destId="{1C15C57E-3227-497C-9134-A928B895627A}" srcOrd="7" destOrd="0" presId="urn:microsoft.com/office/officeart/2005/8/layout/hChevron3"/>
    <dgm:cxn modelId="{9CAF0E35-52C0-44FB-A3B5-CC2E3646CB4F}" type="presParOf" srcId="{E9F58A52-33B4-4AE1-8817-2AD2212EA8AA}" destId="{7CF322BD-68FB-425B-A4F4-3BC15785CA49}" srcOrd="8" destOrd="0" presId="urn:microsoft.com/office/officeart/2005/8/layout/hChevron3"/>
    <dgm:cxn modelId="{D0642FCB-A402-494C-ADEA-29A69E567612}" type="presParOf" srcId="{E9F58A52-33B4-4AE1-8817-2AD2212EA8AA}" destId="{149DDA63-DD6D-440A-A171-5BAD9C13B191}" srcOrd="9" destOrd="0" presId="urn:microsoft.com/office/officeart/2005/8/layout/hChevron3"/>
    <dgm:cxn modelId="{91088A23-0473-4EDA-B325-174E79B77DC7}" type="presParOf" srcId="{E9F58A52-33B4-4AE1-8817-2AD2212EA8AA}" destId="{7C162A11-18F3-49E3-880F-7B03D22A909E}" srcOrd="10" destOrd="0" presId="urn:microsoft.com/office/officeart/2005/8/layout/hChevron3"/>
    <dgm:cxn modelId="{BBD48798-9177-4A8D-AA0D-96A4CA311F8F}" type="presParOf" srcId="{E9F58A52-33B4-4AE1-8817-2AD2212EA8AA}" destId="{C7C60E12-98B8-4894-918E-965953F5EDE5}" srcOrd="11" destOrd="0" presId="urn:microsoft.com/office/officeart/2005/8/layout/hChevron3"/>
    <dgm:cxn modelId="{97A05EB1-4733-4440-9221-73C346C08444}" type="presParOf" srcId="{E9F58A52-33B4-4AE1-8817-2AD2212EA8AA}" destId="{2AB5B3BE-55CF-47CC-95C4-260592B55E4E}"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167C098F-4AB1-49A3-9DF3-0722D68CE1F0}" type="doc">
      <dgm:prSet loTypeId="urn:microsoft.com/office/officeart/2005/8/layout/hChevron3" loCatId="process" qsTypeId="urn:microsoft.com/office/officeart/2005/8/quickstyle/simple1" qsCatId="simple" csTypeId="urn:microsoft.com/office/officeart/2005/8/colors/accent1_2" csCatId="accent1" phldr="1"/>
      <dgm:spPr/>
    </dgm:pt>
    <dgm:pt modelId="{8FA6F914-7C28-482D-8FDE-943CF4305D85}">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36</a:t>
          </a:r>
        </a:p>
      </dgm:t>
    </dgm:pt>
    <dgm:pt modelId="{D4F244A8-814E-478D-AD4D-B5BFBB72AA6C}" type="parTrans" cxnId="{443F838C-168F-4EFC-BEE4-7BB6DB7E2FBA}">
      <dgm:prSet/>
      <dgm:spPr/>
    </dgm:pt>
    <dgm:pt modelId="{BBBD2180-8C55-46A6-BFA4-278F2B301FED}" type="sibTrans" cxnId="{443F838C-168F-4EFC-BEE4-7BB6DB7E2FBA}">
      <dgm:prSet/>
      <dgm:spPr/>
    </dgm:pt>
    <dgm:pt modelId="{B7E85A9D-BE79-4C05-81E1-9F0D974A64FA}">
      <dgm:prSet phldrT="[Tex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Summary</a:t>
          </a:r>
        </a:p>
      </dgm:t>
    </dgm:pt>
    <dgm:pt modelId="{1C9B6162-B756-43D6-A359-24F6E3AF1806}" type="parTrans" cxnId="{15B11537-306B-4B8D-915D-9475ABFE673A}">
      <dgm:prSet/>
      <dgm:spPr/>
    </dgm:pt>
    <dgm:pt modelId="{7A8DF3ED-0D20-41D3-91DF-BE94FD3448E0}" type="sibTrans" cxnId="{15B11537-306B-4B8D-915D-9475ABFE673A}">
      <dgm:prSet/>
      <dgm:spPr/>
    </dgm:pt>
    <dgm:pt modelId="{983A03AA-C751-43F0-B9C5-05DCB5907DD4}">
      <dgm:prSet phldrT="[Tex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Background</a:t>
          </a:r>
        </a:p>
      </dgm:t>
    </dgm:pt>
    <dgm:pt modelId="{CB3B8C05-C3AC-419A-A880-3C0611E6A441}" type="parTrans" cxnId="{CC02012F-6CC9-42A5-97B3-8772DE1E863B}">
      <dgm:prSet/>
      <dgm:spPr/>
    </dgm:pt>
    <dgm:pt modelId="{AC249374-17CF-48D2-B4FA-6C1F1E4C9868}" type="sibTrans" cxnId="{CC02012F-6CC9-42A5-97B3-8772DE1E863B}">
      <dgm:prSet/>
      <dgm:spPr/>
    </dgm:pt>
    <dgm:pt modelId="{7ECABE2B-2497-4D5E-A330-1C2F6B2D83A7}">
      <dgm:prSe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REMIX</a:t>
          </a:r>
        </a:p>
      </dgm:t>
    </dgm:pt>
    <dgm:pt modelId="{579C886E-3313-43C8-A056-7AE88015AE33}" type="parTrans" cxnId="{3BC502FA-6DAC-445A-A289-6D50DCD1145C}">
      <dgm:prSet/>
      <dgm:spPr/>
    </dgm:pt>
    <dgm:pt modelId="{C2265634-8B1F-4299-A924-B5437ACFE452}" type="sibTrans" cxnId="{3BC502FA-6DAC-445A-A289-6D50DCD1145C}">
      <dgm:prSet/>
      <dgm:spPr/>
    </dgm:pt>
    <dgm:pt modelId="{3B86AFB7-BF8A-4714-ABB6-F354C5749F21}">
      <dgm:prSe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Detection</a:t>
          </a:r>
        </a:p>
      </dgm:t>
    </dgm:pt>
    <dgm:pt modelId="{614555D5-AD35-4031-A2A5-D467DB5589D0}" type="parTrans" cxnId="{9A58B4C9-F514-452A-9665-6971D4DF1074}">
      <dgm:prSet/>
      <dgm:spPr/>
    </dgm:pt>
    <dgm:pt modelId="{6C8DAE23-346A-4E67-8EE6-5F12D53410DF}" type="sibTrans" cxnId="{9A58B4C9-F514-452A-9665-6971D4DF1074}">
      <dgm:prSet/>
      <dgm:spPr/>
    </dgm:pt>
    <dgm:pt modelId="{2E120B62-E1F0-48A9-9698-D1C6E47E8874}">
      <dgm:prSe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Repair</a:t>
          </a:r>
        </a:p>
      </dgm:t>
    </dgm:pt>
    <dgm:pt modelId="{E538273B-0095-4F8A-B482-5D489C019AFE}" type="parTrans" cxnId="{EF415C84-BF5D-4813-8BE4-D1ECF46A7321}">
      <dgm:prSet/>
      <dgm:spPr/>
    </dgm:pt>
    <dgm:pt modelId="{E5A736E0-4F40-4907-BB4E-03640669D633}" type="sibTrans" cxnId="{EF415C84-BF5D-4813-8BE4-D1ECF46A7321}">
      <dgm:prSet/>
      <dgm:spPr/>
    </dgm:pt>
    <dgm:pt modelId="{684089B9-8BE2-47C0-8561-B220B432B882}">
      <dgm:prSe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Performance</a:t>
          </a:r>
        </a:p>
      </dgm:t>
    </dgm:pt>
    <dgm:pt modelId="{E1E5DC30-2957-4ADB-BD90-927B27613508}" type="parTrans" cxnId="{FC884A5E-55A2-4F8F-B8E7-8478DC898856}">
      <dgm:prSet/>
      <dgm:spPr/>
    </dgm:pt>
    <dgm:pt modelId="{6EFB8DBD-36F0-4C7E-AF53-320F8FA790F0}" type="sibTrans" cxnId="{FC884A5E-55A2-4F8F-B8E7-8478DC898856}">
      <dgm:prSet/>
      <dgm:spPr/>
    </dgm:pt>
    <dgm:pt modelId="{7574A805-1683-438E-B289-D8A33916FC57}" type="pres">
      <dgm:prSet presAssocID="{167C098F-4AB1-49A3-9DF3-0722D68CE1F0}" presName="Name0" presStyleCnt="0">
        <dgm:presLayoutVars>
          <dgm:dir/>
          <dgm:resizeHandles val="exact"/>
        </dgm:presLayoutVars>
      </dgm:prSet>
      <dgm:spPr/>
    </dgm:pt>
    <dgm:pt modelId="{D03586DB-FFE8-429D-B81D-BF00996656B8}" type="pres">
      <dgm:prSet presAssocID="{8FA6F914-7C28-482D-8FDE-943CF4305D85}" presName="parTxOnly" presStyleLbl="node1" presStyleIdx="0" presStyleCnt="7" custScaleX="51316" custScaleY="49421">
        <dgm:presLayoutVars>
          <dgm:bulletEnabled val="1"/>
        </dgm:presLayoutVars>
      </dgm:prSet>
      <dgm:spPr/>
    </dgm:pt>
    <dgm:pt modelId="{8551A338-5F83-4A1F-9C42-CD2DB6FA5C6F}" type="pres">
      <dgm:prSet presAssocID="{BBBD2180-8C55-46A6-BFA4-278F2B301FED}" presName="parSpace" presStyleCnt="0"/>
      <dgm:spPr/>
    </dgm:pt>
    <dgm:pt modelId="{BBC183B4-C399-4167-BA2A-E59026C3DDD7}" type="pres">
      <dgm:prSet presAssocID="{B7E85A9D-BE79-4C05-81E1-9F0D974A64FA}" presName="parTxOnly" presStyleLbl="node1" presStyleIdx="1" presStyleCnt="7">
        <dgm:presLayoutVars>
          <dgm:bulletEnabled val="1"/>
        </dgm:presLayoutVars>
      </dgm:prSet>
      <dgm:spPr/>
    </dgm:pt>
    <dgm:pt modelId="{15267B5D-FE30-4DCD-8543-BB8D9950EC7E}" type="pres">
      <dgm:prSet presAssocID="{7A8DF3ED-0D20-41D3-91DF-BE94FD3448E0}" presName="parSpace" presStyleCnt="0"/>
      <dgm:spPr/>
    </dgm:pt>
    <dgm:pt modelId="{532AE8F6-0374-4BE3-8C61-BB98F9C7A2C0}" type="pres">
      <dgm:prSet presAssocID="{983A03AA-C751-43F0-B9C5-05DCB5907DD4}" presName="parTxOnly" presStyleLbl="node1" presStyleIdx="2" presStyleCnt="7">
        <dgm:presLayoutVars>
          <dgm:bulletEnabled val="1"/>
        </dgm:presLayoutVars>
      </dgm:prSet>
      <dgm:spPr/>
    </dgm:pt>
    <dgm:pt modelId="{050A2552-68EF-4681-BDDE-8AF437D76449}" type="pres">
      <dgm:prSet presAssocID="{AC249374-17CF-48D2-B4FA-6C1F1E4C9868}" presName="parSpace" presStyleCnt="0"/>
      <dgm:spPr/>
    </dgm:pt>
    <dgm:pt modelId="{606C1870-4943-41C1-A3CE-93A4ED7F30D9}" type="pres">
      <dgm:prSet presAssocID="{7ECABE2B-2497-4D5E-A330-1C2F6B2D83A7}" presName="parTxOnly" presStyleLbl="node1" presStyleIdx="3" presStyleCnt="7">
        <dgm:presLayoutVars>
          <dgm:bulletEnabled val="1"/>
        </dgm:presLayoutVars>
      </dgm:prSet>
      <dgm:spPr/>
    </dgm:pt>
    <dgm:pt modelId="{8DAAC01F-EF61-4C40-85A2-3614BBA13A0D}" type="pres">
      <dgm:prSet presAssocID="{C2265634-8B1F-4299-A924-B5437ACFE452}" presName="parSpace" presStyleCnt="0"/>
      <dgm:spPr/>
    </dgm:pt>
    <dgm:pt modelId="{844359DD-E1FF-44C8-B8E7-21CFCB0151AD}" type="pres">
      <dgm:prSet presAssocID="{3B86AFB7-BF8A-4714-ABB6-F354C5749F21}" presName="parTxOnly" presStyleLbl="node1" presStyleIdx="4" presStyleCnt="7">
        <dgm:presLayoutVars>
          <dgm:bulletEnabled val="1"/>
        </dgm:presLayoutVars>
      </dgm:prSet>
      <dgm:spPr/>
    </dgm:pt>
    <dgm:pt modelId="{5422E9B8-852F-4A31-A0EE-968D34D36F75}" type="pres">
      <dgm:prSet presAssocID="{6C8DAE23-346A-4E67-8EE6-5F12D53410DF}" presName="parSpace" presStyleCnt="0"/>
      <dgm:spPr/>
    </dgm:pt>
    <dgm:pt modelId="{BF64919A-207B-4F1E-8810-B1429C42BDA0}" type="pres">
      <dgm:prSet presAssocID="{2E120B62-E1F0-48A9-9698-D1C6E47E8874}" presName="parTxOnly" presStyleLbl="node1" presStyleIdx="5" presStyleCnt="7">
        <dgm:presLayoutVars>
          <dgm:bulletEnabled val="1"/>
        </dgm:presLayoutVars>
      </dgm:prSet>
      <dgm:spPr/>
    </dgm:pt>
    <dgm:pt modelId="{38CCE934-C0C8-4A58-871E-62F24BBBF03F}" type="pres">
      <dgm:prSet presAssocID="{E5A736E0-4F40-4907-BB4E-03640669D633}" presName="parSpace" presStyleCnt="0"/>
      <dgm:spPr/>
    </dgm:pt>
    <dgm:pt modelId="{763F34E2-C82E-4409-8F81-E15FCF9D68DB}" type="pres">
      <dgm:prSet presAssocID="{684089B9-8BE2-47C0-8561-B220B432B882}" presName="parTxOnly" presStyleLbl="node1" presStyleIdx="6" presStyleCnt="7">
        <dgm:presLayoutVars>
          <dgm:bulletEnabled val="1"/>
        </dgm:presLayoutVars>
      </dgm:prSet>
      <dgm:spPr/>
    </dgm:pt>
  </dgm:ptLst>
  <dgm:cxnLst>
    <dgm:cxn modelId="{E6670A74-D295-422E-834C-AEB1933DEFD9}" type="presOf" srcId="{2E120B62-E1F0-48A9-9698-D1C6E47E8874}" destId="{BF64919A-207B-4F1E-8810-B1429C42BDA0}" srcOrd="0" destOrd="0" presId="urn:microsoft.com/office/officeart/2005/8/layout/hChevron3"/>
    <dgm:cxn modelId="{3BC502FA-6DAC-445A-A289-6D50DCD1145C}" srcId="{167C098F-4AB1-49A3-9DF3-0722D68CE1F0}" destId="{7ECABE2B-2497-4D5E-A330-1C2F6B2D83A7}" srcOrd="3" destOrd="0" parTransId="{579C886E-3313-43C8-A056-7AE88015AE33}" sibTransId="{C2265634-8B1F-4299-A924-B5437ACFE452}"/>
    <dgm:cxn modelId="{9F231314-50AF-40AE-89EA-7254D0CE8E37}" type="presOf" srcId="{3B86AFB7-BF8A-4714-ABB6-F354C5749F21}" destId="{844359DD-E1FF-44C8-B8E7-21CFCB0151AD}" srcOrd="0" destOrd="0" presId="urn:microsoft.com/office/officeart/2005/8/layout/hChevron3"/>
    <dgm:cxn modelId="{CC02012F-6CC9-42A5-97B3-8772DE1E863B}" srcId="{167C098F-4AB1-49A3-9DF3-0722D68CE1F0}" destId="{983A03AA-C751-43F0-B9C5-05DCB5907DD4}" srcOrd="2" destOrd="0" parTransId="{CB3B8C05-C3AC-419A-A880-3C0611E6A441}" sibTransId="{AC249374-17CF-48D2-B4FA-6C1F1E4C9868}"/>
    <dgm:cxn modelId="{9B42A61F-0FD5-45F3-ACF6-25C2FA687D9D}" type="presOf" srcId="{8FA6F914-7C28-482D-8FDE-943CF4305D85}" destId="{D03586DB-FFE8-429D-B81D-BF00996656B8}" srcOrd="0" destOrd="0" presId="urn:microsoft.com/office/officeart/2005/8/layout/hChevron3"/>
    <dgm:cxn modelId="{443F838C-168F-4EFC-BEE4-7BB6DB7E2FBA}" srcId="{167C098F-4AB1-49A3-9DF3-0722D68CE1F0}" destId="{8FA6F914-7C28-482D-8FDE-943CF4305D85}" srcOrd="0" destOrd="0" parTransId="{D4F244A8-814E-478D-AD4D-B5BFBB72AA6C}" sibTransId="{BBBD2180-8C55-46A6-BFA4-278F2B301FED}"/>
    <dgm:cxn modelId="{EF415C84-BF5D-4813-8BE4-D1ECF46A7321}" srcId="{167C098F-4AB1-49A3-9DF3-0722D68CE1F0}" destId="{2E120B62-E1F0-48A9-9698-D1C6E47E8874}" srcOrd="5" destOrd="0" parTransId="{E538273B-0095-4F8A-B482-5D489C019AFE}" sibTransId="{E5A736E0-4F40-4907-BB4E-03640669D633}"/>
    <dgm:cxn modelId="{FC884A5E-55A2-4F8F-B8E7-8478DC898856}" srcId="{167C098F-4AB1-49A3-9DF3-0722D68CE1F0}" destId="{684089B9-8BE2-47C0-8561-B220B432B882}" srcOrd="6" destOrd="0" parTransId="{E1E5DC30-2957-4ADB-BD90-927B27613508}" sibTransId="{6EFB8DBD-36F0-4C7E-AF53-320F8FA790F0}"/>
    <dgm:cxn modelId="{51C9ECD3-27E2-40C7-9E8C-AB8346806587}" type="presOf" srcId="{983A03AA-C751-43F0-B9C5-05DCB5907DD4}" destId="{532AE8F6-0374-4BE3-8C61-BB98F9C7A2C0}" srcOrd="0" destOrd="0" presId="urn:microsoft.com/office/officeart/2005/8/layout/hChevron3"/>
    <dgm:cxn modelId="{09FEB1FE-F3F0-4144-ADB7-3AC2145BACAF}" type="presOf" srcId="{7ECABE2B-2497-4D5E-A330-1C2F6B2D83A7}" destId="{606C1870-4943-41C1-A3CE-93A4ED7F30D9}" srcOrd="0" destOrd="0" presId="urn:microsoft.com/office/officeart/2005/8/layout/hChevron3"/>
    <dgm:cxn modelId="{1950E89C-8277-436C-811D-B36388EDA107}" type="presOf" srcId="{167C098F-4AB1-49A3-9DF3-0722D68CE1F0}" destId="{7574A805-1683-438E-B289-D8A33916FC57}" srcOrd="0" destOrd="0" presId="urn:microsoft.com/office/officeart/2005/8/layout/hChevron3"/>
    <dgm:cxn modelId="{856CD93D-E008-4F29-9B27-56297F8D144F}" type="presOf" srcId="{B7E85A9D-BE79-4C05-81E1-9F0D974A64FA}" destId="{BBC183B4-C399-4167-BA2A-E59026C3DDD7}" srcOrd="0" destOrd="0" presId="urn:microsoft.com/office/officeart/2005/8/layout/hChevron3"/>
    <dgm:cxn modelId="{7B3D8FC1-FB83-42DF-B89C-57F903832F26}" type="presOf" srcId="{684089B9-8BE2-47C0-8561-B220B432B882}" destId="{763F34E2-C82E-4409-8F81-E15FCF9D68DB}" srcOrd="0" destOrd="0" presId="urn:microsoft.com/office/officeart/2005/8/layout/hChevron3"/>
    <dgm:cxn modelId="{9A58B4C9-F514-452A-9665-6971D4DF1074}" srcId="{167C098F-4AB1-49A3-9DF3-0722D68CE1F0}" destId="{3B86AFB7-BF8A-4714-ABB6-F354C5749F21}" srcOrd="4" destOrd="0" parTransId="{614555D5-AD35-4031-A2A5-D467DB5589D0}" sibTransId="{6C8DAE23-346A-4E67-8EE6-5F12D53410DF}"/>
    <dgm:cxn modelId="{15B11537-306B-4B8D-915D-9475ABFE673A}" srcId="{167C098F-4AB1-49A3-9DF3-0722D68CE1F0}" destId="{B7E85A9D-BE79-4C05-81E1-9F0D974A64FA}" srcOrd="1" destOrd="0" parTransId="{1C9B6162-B756-43D6-A359-24F6E3AF1806}" sibTransId="{7A8DF3ED-0D20-41D3-91DF-BE94FD3448E0}"/>
    <dgm:cxn modelId="{E948320E-393B-4FC0-9456-CD66E637A9DC}" type="presParOf" srcId="{7574A805-1683-438E-B289-D8A33916FC57}" destId="{D03586DB-FFE8-429D-B81D-BF00996656B8}" srcOrd="0" destOrd="0" presId="urn:microsoft.com/office/officeart/2005/8/layout/hChevron3"/>
    <dgm:cxn modelId="{F6053CEE-E377-4B6F-A8DB-02F8E0D1C714}" type="presParOf" srcId="{7574A805-1683-438E-B289-D8A33916FC57}" destId="{8551A338-5F83-4A1F-9C42-CD2DB6FA5C6F}" srcOrd="1" destOrd="0" presId="urn:microsoft.com/office/officeart/2005/8/layout/hChevron3"/>
    <dgm:cxn modelId="{B9E7FFA1-D72E-47F8-BD73-D8A00782CBCB}" type="presParOf" srcId="{7574A805-1683-438E-B289-D8A33916FC57}" destId="{BBC183B4-C399-4167-BA2A-E59026C3DDD7}" srcOrd="2" destOrd="0" presId="urn:microsoft.com/office/officeart/2005/8/layout/hChevron3"/>
    <dgm:cxn modelId="{81E46FFF-E673-4B70-9A55-E8938C667636}" type="presParOf" srcId="{7574A805-1683-438E-B289-D8A33916FC57}" destId="{15267B5D-FE30-4DCD-8543-BB8D9950EC7E}" srcOrd="3" destOrd="0" presId="urn:microsoft.com/office/officeart/2005/8/layout/hChevron3"/>
    <dgm:cxn modelId="{3023A5A5-4486-4FC3-B530-538C0B8B3B54}" type="presParOf" srcId="{7574A805-1683-438E-B289-D8A33916FC57}" destId="{532AE8F6-0374-4BE3-8C61-BB98F9C7A2C0}" srcOrd="4" destOrd="0" presId="urn:microsoft.com/office/officeart/2005/8/layout/hChevron3"/>
    <dgm:cxn modelId="{19DC65D3-62B9-49B3-A073-62D48C85CF40}" type="presParOf" srcId="{7574A805-1683-438E-B289-D8A33916FC57}" destId="{050A2552-68EF-4681-BDDE-8AF437D76449}" srcOrd="5" destOrd="0" presId="urn:microsoft.com/office/officeart/2005/8/layout/hChevron3"/>
    <dgm:cxn modelId="{A02388A0-3298-4460-B10C-A85EE9F6C71A}" type="presParOf" srcId="{7574A805-1683-438E-B289-D8A33916FC57}" destId="{606C1870-4943-41C1-A3CE-93A4ED7F30D9}" srcOrd="6" destOrd="0" presId="urn:microsoft.com/office/officeart/2005/8/layout/hChevron3"/>
    <dgm:cxn modelId="{D9DB6326-3212-4FBE-B964-12ACE871C6D9}" type="presParOf" srcId="{7574A805-1683-438E-B289-D8A33916FC57}" destId="{8DAAC01F-EF61-4C40-85A2-3614BBA13A0D}" srcOrd="7" destOrd="0" presId="urn:microsoft.com/office/officeart/2005/8/layout/hChevron3"/>
    <dgm:cxn modelId="{1209171E-7906-41C9-843D-2875FA6AD02B}" type="presParOf" srcId="{7574A805-1683-438E-B289-D8A33916FC57}" destId="{844359DD-E1FF-44C8-B8E7-21CFCB0151AD}" srcOrd="8" destOrd="0" presId="urn:microsoft.com/office/officeart/2005/8/layout/hChevron3"/>
    <dgm:cxn modelId="{F7F892FC-0BC3-4306-BF13-A3AB136E6040}" type="presParOf" srcId="{7574A805-1683-438E-B289-D8A33916FC57}" destId="{5422E9B8-852F-4A31-A0EE-968D34D36F75}" srcOrd="9" destOrd="0" presId="urn:microsoft.com/office/officeart/2005/8/layout/hChevron3"/>
    <dgm:cxn modelId="{8475836A-3A52-4273-9613-D5FC5792E521}" type="presParOf" srcId="{7574A805-1683-438E-B289-D8A33916FC57}" destId="{BF64919A-207B-4F1E-8810-B1429C42BDA0}" srcOrd="10" destOrd="0" presId="urn:microsoft.com/office/officeart/2005/8/layout/hChevron3"/>
    <dgm:cxn modelId="{7D6F014D-54B3-4055-910F-B998E6F98249}" type="presParOf" srcId="{7574A805-1683-438E-B289-D8A33916FC57}" destId="{38CCE934-C0C8-4A58-871E-62F24BBBF03F}" srcOrd="11" destOrd="0" presId="urn:microsoft.com/office/officeart/2005/8/layout/hChevron3"/>
    <dgm:cxn modelId="{DEFAB0CE-9F75-4C1C-AA0D-05DA0F0CBBD1}" type="presParOf" srcId="{7574A805-1683-438E-B289-D8A33916FC57}" destId="{763F34E2-C82E-4409-8F81-E15FCF9D68DB}"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01F9E0FE-6912-4E9E-A874-9D3535E99FF8}" type="doc">
      <dgm:prSet loTypeId="urn:microsoft.com/office/officeart/2005/8/layout/hChevron3" loCatId="process" qsTypeId="urn:microsoft.com/office/officeart/2005/8/quickstyle/simple1" qsCatId="simple" csTypeId="urn:microsoft.com/office/officeart/2005/8/colors/accent1_2" csCatId="accent1" phldr="1"/>
      <dgm:spPr/>
    </dgm:pt>
    <dgm:pt modelId="{F8E74329-6854-478B-A766-0E4298295970}">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35</a:t>
          </a:r>
        </a:p>
      </dgm:t>
    </dgm:pt>
    <dgm:pt modelId="{3DCA5066-34B9-4C50-B768-98699DE46B92}" type="parTrans" cxnId="{5BC5F51F-CBB5-47BE-927A-108A55300BFB}">
      <dgm:prSet/>
      <dgm:spPr/>
    </dgm:pt>
    <dgm:pt modelId="{74B9A32D-012C-44AE-A179-B94754CAE45C}" type="sibTrans" cxnId="{5BC5F51F-CBB5-47BE-927A-108A55300BFB}">
      <dgm:prSet/>
      <dgm:spPr/>
    </dgm:pt>
    <dgm:pt modelId="{80CFFB53-1F42-432B-A78D-54286EBB287C}">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Summary</a:t>
          </a:r>
        </a:p>
      </dgm:t>
    </dgm:pt>
    <dgm:pt modelId="{CAB74E13-69E7-4C47-AB7A-7FA531B263B4}" type="parTrans" cxnId="{EC2BAD50-F11F-4276-9071-357692183BD2}">
      <dgm:prSet/>
      <dgm:spPr/>
    </dgm:pt>
    <dgm:pt modelId="{1E7E7DE8-2857-4AFB-A473-DDD1CA17D9B1}" type="sibTrans" cxnId="{EC2BAD50-F11F-4276-9071-357692183BD2}">
      <dgm:prSet/>
      <dgm:spPr/>
    </dgm:pt>
    <dgm:pt modelId="{EB254B5C-A10D-4960-89C6-638C1CE59EA7}">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Background</a:t>
          </a:r>
        </a:p>
      </dgm:t>
    </dgm:pt>
    <dgm:pt modelId="{E3670C11-F71E-458B-8A60-C81A75B917B3}" type="parTrans" cxnId="{F04FA905-5919-4BFB-B30B-B53BC0C21A6E}">
      <dgm:prSet/>
      <dgm:spPr/>
    </dgm:pt>
    <dgm:pt modelId="{27A3A55D-0AF4-464E-B873-CBB793E0910A}" type="sibTrans" cxnId="{F04FA905-5919-4BFB-B30B-B53BC0C21A6E}">
      <dgm:prSet/>
      <dgm:spPr/>
    </dgm:pt>
    <dgm:pt modelId="{2C08574F-85E3-4232-A646-B87DC59CC3E5}">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REMIX</a:t>
          </a:r>
        </a:p>
      </dgm:t>
    </dgm:pt>
    <dgm:pt modelId="{795C83A6-B8A2-478E-B922-BF70BEE0CD71}" type="parTrans" cxnId="{727BA3E0-24AD-47D1-AEC4-0E6FB44B2038}">
      <dgm:prSet/>
      <dgm:spPr/>
    </dgm:pt>
    <dgm:pt modelId="{3648955C-586B-49C2-A1C9-0B332714740A}" type="sibTrans" cxnId="{727BA3E0-24AD-47D1-AEC4-0E6FB44B2038}">
      <dgm:prSet/>
      <dgm:spPr/>
    </dgm:pt>
    <dgm:pt modelId="{010F6643-C465-4CC4-A5F4-871CD7B968B1}">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Detection</a:t>
          </a:r>
        </a:p>
      </dgm:t>
    </dgm:pt>
    <dgm:pt modelId="{AE3AA55D-16F0-4373-86C1-93403D7A84C8}" type="parTrans" cxnId="{6F09C03D-9C10-4C2E-8FD7-13C53A184091}">
      <dgm:prSet/>
      <dgm:spPr/>
    </dgm:pt>
    <dgm:pt modelId="{583D594B-A0DA-4139-B526-69E899995D8D}" type="sibTrans" cxnId="{6F09C03D-9C10-4C2E-8FD7-13C53A184091}">
      <dgm:prSet/>
      <dgm:spPr/>
    </dgm:pt>
    <dgm:pt modelId="{531E98D1-B45E-402E-AF06-FA5B851F6F38}">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Repair</a:t>
          </a:r>
        </a:p>
      </dgm:t>
    </dgm:pt>
    <dgm:pt modelId="{B300F9D0-BA66-4AD0-A57F-D6C08B305BA4}" type="parTrans" cxnId="{E89937AC-B01C-4710-BE8B-584D2712D1E0}">
      <dgm:prSet/>
      <dgm:spPr/>
    </dgm:pt>
    <dgm:pt modelId="{6B2B1A12-6ED5-4678-A7EF-11A2393BA469}" type="sibTrans" cxnId="{E89937AC-B01C-4710-BE8B-584D2712D1E0}">
      <dgm:prSet/>
      <dgm:spPr/>
    </dgm:pt>
    <dgm:pt modelId="{FF8DFEA2-1F5E-4682-A25B-1BBCE48E8184}">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Performance</a:t>
          </a:r>
        </a:p>
      </dgm:t>
    </dgm:pt>
    <dgm:pt modelId="{7F3D9B6F-428A-4F88-A0B7-AAD211143599}" type="parTrans" cxnId="{012DFBCA-9B22-4C5B-81C2-4659D932DDDC}">
      <dgm:prSet/>
      <dgm:spPr/>
    </dgm:pt>
    <dgm:pt modelId="{89A14300-E79A-4950-992B-DFCC7C9E39A2}" type="sibTrans" cxnId="{012DFBCA-9B22-4C5B-81C2-4659D932DDDC}">
      <dgm:prSet/>
      <dgm:spPr/>
    </dgm:pt>
    <dgm:pt modelId="{6DCCC6AC-FA4B-4424-AE68-58D912F04D30}" type="pres">
      <dgm:prSet presAssocID="{01F9E0FE-6912-4E9E-A874-9D3535E99FF8}" presName="Name0" presStyleCnt="0">
        <dgm:presLayoutVars>
          <dgm:dir/>
          <dgm:resizeHandles val="exact"/>
        </dgm:presLayoutVars>
      </dgm:prSet>
      <dgm:spPr/>
    </dgm:pt>
    <dgm:pt modelId="{F2455B4A-6859-4005-94A7-E8BDD78CD1AB}" type="pres">
      <dgm:prSet presAssocID="{F8E74329-6854-478B-A766-0E4298295970}" presName="parTxOnly" presStyleLbl="node1" presStyleIdx="0" presStyleCnt="7" custScaleX="51316" custScaleY="49421">
        <dgm:presLayoutVars>
          <dgm:bulletEnabled val="1"/>
        </dgm:presLayoutVars>
      </dgm:prSet>
      <dgm:spPr/>
    </dgm:pt>
    <dgm:pt modelId="{38BC95D1-CC0E-439F-95E1-B0D43858175E}" type="pres">
      <dgm:prSet presAssocID="{74B9A32D-012C-44AE-A179-B94754CAE45C}" presName="parSpace" presStyleCnt="0"/>
      <dgm:spPr/>
    </dgm:pt>
    <dgm:pt modelId="{8DC7D932-D47E-4617-9D4E-BCCA25199363}" type="pres">
      <dgm:prSet presAssocID="{80CFFB53-1F42-432B-A78D-54286EBB287C}" presName="parTxOnly" presStyleLbl="node1" presStyleIdx="1" presStyleCnt="7">
        <dgm:presLayoutVars>
          <dgm:bulletEnabled val="1"/>
        </dgm:presLayoutVars>
      </dgm:prSet>
      <dgm:spPr/>
    </dgm:pt>
    <dgm:pt modelId="{6701503E-65B3-4EC8-BE0D-A53177FAFCBE}" type="pres">
      <dgm:prSet presAssocID="{1E7E7DE8-2857-4AFB-A473-DDD1CA17D9B1}" presName="parSpace" presStyleCnt="0"/>
      <dgm:spPr/>
    </dgm:pt>
    <dgm:pt modelId="{89A2F244-5965-4727-B55B-33B101CB537F}" type="pres">
      <dgm:prSet presAssocID="{EB254B5C-A10D-4960-89C6-638C1CE59EA7}" presName="parTxOnly" presStyleLbl="node1" presStyleIdx="2" presStyleCnt="7">
        <dgm:presLayoutVars>
          <dgm:bulletEnabled val="1"/>
        </dgm:presLayoutVars>
      </dgm:prSet>
      <dgm:spPr/>
    </dgm:pt>
    <dgm:pt modelId="{CA126003-DF7D-4C43-8F36-F0F74F8B8542}" type="pres">
      <dgm:prSet presAssocID="{27A3A55D-0AF4-464E-B873-CBB793E0910A}" presName="parSpace" presStyleCnt="0"/>
      <dgm:spPr/>
    </dgm:pt>
    <dgm:pt modelId="{21879DA2-AF21-4943-9D59-AE382C137E3A}" type="pres">
      <dgm:prSet presAssocID="{2C08574F-85E3-4232-A646-B87DC59CC3E5}" presName="parTxOnly" presStyleLbl="node1" presStyleIdx="3" presStyleCnt="7">
        <dgm:presLayoutVars>
          <dgm:bulletEnabled val="1"/>
        </dgm:presLayoutVars>
      </dgm:prSet>
      <dgm:spPr/>
    </dgm:pt>
    <dgm:pt modelId="{8F9435E7-4C04-49E5-B79B-05EBF6A812F9}" type="pres">
      <dgm:prSet presAssocID="{3648955C-586B-49C2-A1C9-0B332714740A}" presName="parSpace" presStyleCnt="0"/>
      <dgm:spPr/>
    </dgm:pt>
    <dgm:pt modelId="{DD648C4B-F0E8-407A-93B8-3D630C8850C8}" type="pres">
      <dgm:prSet presAssocID="{010F6643-C465-4CC4-A5F4-871CD7B968B1}" presName="parTxOnly" presStyleLbl="node1" presStyleIdx="4" presStyleCnt="7">
        <dgm:presLayoutVars>
          <dgm:bulletEnabled val="1"/>
        </dgm:presLayoutVars>
      </dgm:prSet>
      <dgm:spPr/>
    </dgm:pt>
    <dgm:pt modelId="{3B461B5D-E314-4DDE-9104-80AB706390A1}" type="pres">
      <dgm:prSet presAssocID="{583D594B-A0DA-4139-B526-69E899995D8D}" presName="parSpace" presStyleCnt="0"/>
      <dgm:spPr/>
    </dgm:pt>
    <dgm:pt modelId="{F190AD15-F4DA-449F-B8C7-6313DA485980}" type="pres">
      <dgm:prSet presAssocID="{531E98D1-B45E-402E-AF06-FA5B851F6F38}" presName="parTxOnly" presStyleLbl="node1" presStyleIdx="5" presStyleCnt="7">
        <dgm:presLayoutVars>
          <dgm:bulletEnabled val="1"/>
        </dgm:presLayoutVars>
      </dgm:prSet>
      <dgm:spPr/>
    </dgm:pt>
    <dgm:pt modelId="{531FA576-86B0-4FCF-B2F7-06533B1FD06D}" type="pres">
      <dgm:prSet presAssocID="{6B2B1A12-6ED5-4678-A7EF-11A2393BA469}" presName="parSpace" presStyleCnt="0"/>
      <dgm:spPr/>
    </dgm:pt>
    <dgm:pt modelId="{B8872ADF-03E4-4D3E-A518-B0FE8AD27203}" type="pres">
      <dgm:prSet presAssocID="{FF8DFEA2-1F5E-4682-A25B-1BBCE48E8184}" presName="parTxOnly" presStyleLbl="node1" presStyleIdx="6" presStyleCnt="7">
        <dgm:presLayoutVars>
          <dgm:bulletEnabled val="1"/>
        </dgm:presLayoutVars>
      </dgm:prSet>
      <dgm:spPr/>
    </dgm:pt>
  </dgm:ptLst>
  <dgm:cxnLst>
    <dgm:cxn modelId="{F04FA905-5919-4BFB-B30B-B53BC0C21A6E}" srcId="{01F9E0FE-6912-4E9E-A874-9D3535E99FF8}" destId="{EB254B5C-A10D-4960-89C6-638C1CE59EA7}" srcOrd="2" destOrd="0" parTransId="{E3670C11-F71E-458B-8A60-C81A75B917B3}" sibTransId="{27A3A55D-0AF4-464E-B873-CBB793E0910A}"/>
    <dgm:cxn modelId="{EADBF204-6837-45F7-A660-A97A9D4EECFD}" type="presOf" srcId="{EB254B5C-A10D-4960-89C6-638C1CE59EA7}" destId="{89A2F244-5965-4727-B55B-33B101CB537F}" srcOrd="0" destOrd="0" presId="urn:microsoft.com/office/officeart/2005/8/layout/hChevron3"/>
    <dgm:cxn modelId="{577F843A-7C6C-4FB2-A222-30F7B2ADC4FB}" type="presOf" srcId="{01F9E0FE-6912-4E9E-A874-9D3535E99FF8}" destId="{6DCCC6AC-FA4B-4424-AE68-58D912F04D30}" srcOrd="0" destOrd="0" presId="urn:microsoft.com/office/officeart/2005/8/layout/hChevron3"/>
    <dgm:cxn modelId="{67A78930-63AE-48A8-9DE6-9EB58B8C5FEB}" type="presOf" srcId="{010F6643-C465-4CC4-A5F4-871CD7B968B1}" destId="{DD648C4B-F0E8-407A-93B8-3D630C8850C8}" srcOrd="0" destOrd="0" presId="urn:microsoft.com/office/officeart/2005/8/layout/hChevron3"/>
    <dgm:cxn modelId="{012DFBCA-9B22-4C5B-81C2-4659D932DDDC}" srcId="{01F9E0FE-6912-4E9E-A874-9D3535E99FF8}" destId="{FF8DFEA2-1F5E-4682-A25B-1BBCE48E8184}" srcOrd="6" destOrd="0" parTransId="{7F3D9B6F-428A-4F88-A0B7-AAD211143599}" sibTransId="{89A14300-E79A-4950-992B-DFCC7C9E39A2}"/>
    <dgm:cxn modelId="{49095B9F-D652-444B-AE9F-ABA3C4AE6E9D}" type="presOf" srcId="{2C08574F-85E3-4232-A646-B87DC59CC3E5}" destId="{21879DA2-AF21-4943-9D59-AE382C137E3A}" srcOrd="0" destOrd="0" presId="urn:microsoft.com/office/officeart/2005/8/layout/hChevron3"/>
    <dgm:cxn modelId="{B239B5E5-CCE1-4B3D-807D-682C37C4CEA3}" type="presOf" srcId="{FF8DFEA2-1F5E-4682-A25B-1BBCE48E8184}" destId="{B8872ADF-03E4-4D3E-A518-B0FE8AD27203}" srcOrd="0" destOrd="0" presId="urn:microsoft.com/office/officeart/2005/8/layout/hChevron3"/>
    <dgm:cxn modelId="{5BC5F51F-CBB5-47BE-927A-108A55300BFB}" srcId="{01F9E0FE-6912-4E9E-A874-9D3535E99FF8}" destId="{F8E74329-6854-478B-A766-0E4298295970}" srcOrd="0" destOrd="0" parTransId="{3DCA5066-34B9-4C50-B768-98699DE46B92}" sibTransId="{74B9A32D-012C-44AE-A179-B94754CAE45C}"/>
    <dgm:cxn modelId="{727BA3E0-24AD-47D1-AEC4-0E6FB44B2038}" srcId="{01F9E0FE-6912-4E9E-A874-9D3535E99FF8}" destId="{2C08574F-85E3-4232-A646-B87DC59CC3E5}" srcOrd="3" destOrd="0" parTransId="{795C83A6-B8A2-478E-B922-BF70BEE0CD71}" sibTransId="{3648955C-586B-49C2-A1C9-0B332714740A}"/>
    <dgm:cxn modelId="{6F09C03D-9C10-4C2E-8FD7-13C53A184091}" srcId="{01F9E0FE-6912-4E9E-A874-9D3535E99FF8}" destId="{010F6643-C465-4CC4-A5F4-871CD7B968B1}" srcOrd="4" destOrd="0" parTransId="{AE3AA55D-16F0-4373-86C1-93403D7A84C8}" sibTransId="{583D594B-A0DA-4139-B526-69E899995D8D}"/>
    <dgm:cxn modelId="{E89937AC-B01C-4710-BE8B-584D2712D1E0}" srcId="{01F9E0FE-6912-4E9E-A874-9D3535E99FF8}" destId="{531E98D1-B45E-402E-AF06-FA5B851F6F38}" srcOrd="5" destOrd="0" parTransId="{B300F9D0-BA66-4AD0-A57F-D6C08B305BA4}" sibTransId="{6B2B1A12-6ED5-4678-A7EF-11A2393BA469}"/>
    <dgm:cxn modelId="{74C5E497-9F18-4508-9FDB-3063CE867B34}" type="presOf" srcId="{F8E74329-6854-478B-A766-0E4298295970}" destId="{F2455B4A-6859-4005-94A7-E8BDD78CD1AB}" srcOrd="0" destOrd="0" presId="urn:microsoft.com/office/officeart/2005/8/layout/hChevron3"/>
    <dgm:cxn modelId="{EC2BAD50-F11F-4276-9071-357692183BD2}" srcId="{01F9E0FE-6912-4E9E-A874-9D3535E99FF8}" destId="{80CFFB53-1F42-432B-A78D-54286EBB287C}" srcOrd="1" destOrd="0" parTransId="{CAB74E13-69E7-4C47-AB7A-7FA531B263B4}" sibTransId="{1E7E7DE8-2857-4AFB-A473-DDD1CA17D9B1}"/>
    <dgm:cxn modelId="{A2A2043B-E395-4C2B-B162-81FB62550E2B}" type="presOf" srcId="{531E98D1-B45E-402E-AF06-FA5B851F6F38}" destId="{F190AD15-F4DA-449F-B8C7-6313DA485980}" srcOrd="0" destOrd="0" presId="urn:microsoft.com/office/officeart/2005/8/layout/hChevron3"/>
    <dgm:cxn modelId="{84302234-AF64-4473-9549-49EBB13CC361}" type="presOf" srcId="{80CFFB53-1F42-432B-A78D-54286EBB287C}" destId="{8DC7D932-D47E-4617-9D4E-BCCA25199363}" srcOrd="0" destOrd="0" presId="urn:microsoft.com/office/officeart/2005/8/layout/hChevron3"/>
    <dgm:cxn modelId="{E44BD99A-B84F-4B53-933F-73E48F85C752}" type="presParOf" srcId="{6DCCC6AC-FA4B-4424-AE68-58D912F04D30}" destId="{F2455B4A-6859-4005-94A7-E8BDD78CD1AB}" srcOrd="0" destOrd="0" presId="urn:microsoft.com/office/officeart/2005/8/layout/hChevron3"/>
    <dgm:cxn modelId="{33E0E0EC-EA70-4FDC-97CF-E04365F5BAB8}" type="presParOf" srcId="{6DCCC6AC-FA4B-4424-AE68-58D912F04D30}" destId="{38BC95D1-CC0E-439F-95E1-B0D43858175E}" srcOrd="1" destOrd="0" presId="urn:microsoft.com/office/officeart/2005/8/layout/hChevron3"/>
    <dgm:cxn modelId="{594E2B02-7118-49FD-B316-ED1B540F7483}" type="presParOf" srcId="{6DCCC6AC-FA4B-4424-AE68-58D912F04D30}" destId="{8DC7D932-D47E-4617-9D4E-BCCA25199363}" srcOrd="2" destOrd="0" presId="urn:microsoft.com/office/officeart/2005/8/layout/hChevron3"/>
    <dgm:cxn modelId="{21AB99B2-59F0-4870-8AF4-D5903D105039}" type="presParOf" srcId="{6DCCC6AC-FA4B-4424-AE68-58D912F04D30}" destId="{6701503E-65B3-4EC8-BE0D-A53177FAFCBE}" srcOrd="3" destOrd="0" presId="urn:microsoft.com/office/officeart/2005/8/layout/hChevron3"/>
    <dgm:cxn modelId="{BB9C53FA-185A-4A62-B0C5-2F2B8F7FCD3D}" type="presParOf" srcId="{6DCCC6AC-FA4B-4424-AE68-58D912F04D30}" destId="{89A2F244-5965-4727-B55B-33B101CB537F}" srcOrd="4" destOrd="0" presId="urn:microsoft.com/office/officeart/2005/8/layout/hChevron3"/>
    <dgm:cxn modelId="{010F0BE7-7A5E-4B40-92A6-260A3D3744BE}" type="presParOf" srcId="{6DCCC6AC-FA4B-4424-AE68-58D912F04D30}" destId="{CA126003-DF7D-4C43-8F36-F0F74F8B8542}" srcOrd="5" destOrd="0" presId="urn:microsoft.com/office/officeart/2005/8/layout/hChevron3"/>
    <dgm:cxn modelId="{8E4D585F-9996-4DF0-83A0-3265A4EE9087}" type="presParOf" srcId="{6DCCC6AC-FA4B-4424-AE68-58D912F04D30}" destId="{21879DA2-AF21-4943-9D59-AE382C137E3A}" srcOrd="6" destOrd="0" presId="urn:microsoft.com/office/officeart/2005/8/layout/hChevron3"/>
    <dgm:cxn modelId="{8576C956-D947-4723-8537-947F4A3581DA}" type="presParOf" srcId="{6DCCC6AC-FA4B-4424-AE68-58D912F04D30}" destId="{8F9435E7-4C04-49E5-B79B-05EBF6A812F9}" srcOrd="7" destOrd="0" presId="urn:microsoft.com/office/officeart/2005/8/layout/hChevron3"/>
    <dgm:cxn modelId="{7F6DB619-6F60-4222-A79D-32E9020A3807}" type="presParOf" srcId="{6DCCC6AC-FA4B-4424-AE68-58D912F04D30}" destId="{DD648C4B-F0E8-407A-93B8-3D630C8850C8}" srcOrd="8" destOrd="0" presId="urn:microsoft.com/office/officeart/2005/8/layout/hChevron3"/>
    <dgm:cxn modelId="{5284F64F-D22E-49BE-B887-FDB0EF9C2DE3}" type="presParOf" srcId="{6DCCC6AC-FA4B-4424-AE68-58D912F04D30}" destId="{3B461B5D-E314-4DDE-9104-80AB706390A1}" srcOrd="9" destOrd="0" presId="urn:microsoft.com/office/officeart/2005/8/layout/hChevron3"/>
    <dgm:cxn modelId="{65B93816-6D08-4123-B581-8F6C5D6642B6}" type="presParOf" srcId="{6DCCC6AC-FA4B-4424-AE68-58D912F04D30}" destId="{F190AD15-F4DA-449F-B8C7-6313DA485980}" srcOrd="10" destOrd="0" presId="urn:microsoft.com/office/officeart/2005/8/layout/hChevron3"/>
    <dgm:cxn modelId="{CCA9F60C-3896-42CF-9293-757501BCCF29}" type="presParOf" srcId="{6DCCC6AC-FA4B-4424-AE68-58D912F04D30}" destId="{531FA576-86B0-4FCF-B2F7-06533B1FD06D}" srcOrd="11" destOrd="0" presId="urn:microsoft.com/office/officeart/2005/8/layout/hChevron3"/>
    <dgm:cxn modelId="{B4BCEC96-66ED-4812-85F5-BC4B98FA37EC}" type="presParOf" srcId="{6DCCC6AC-FA4B-4424-AE68-58D912F04D30}" destId="{B8872ADF-03E4-4D3E-A518-B0FE8AD27203}"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44FA2E8-BE03-471D-865E-758A337E42B1}" type="doc">
      <dgm:prSet loTypeId="urn:microsoft.com/office/officeart/2005/8/layout/hChevron3" loCatId="process" qsTypeId="urn:microsoft.com/office/officeart/2005/8/quickstyle/simple1" qsCatId="simple" csTypeId="urn:microsoft.com/office/officeart/2005/8/colors/accent1_2" csCatId="accent1" phldr="1"/>
      <dgm:spPr/>
    </dgm:pt>
    <dgm:pt modelId="{8F05EC03-D444-4C75-9590-1AC9D04B8620}">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a:t>
          </a:r>
        </a:p>
      </dgm:t>
    </dgm:pt>
    <dgm:pt modelId="{86550114-6B78-480C-8EE2-355EA17828CA}" type="parTrans" cxnId="{A08BA310-EC02-4983-B40F-4F9CBFE84566}">
      <dgm:prSet/>
      <dgm:spPr/>
    </dgm:pt>
    <dgm:pt modelId="{53564953-5F66-4B53-91D4-B189D645875D}" type="sibTrans" cxnId="{A08BA310-EC02-4983-B40F-4F9CBFE84566}">
      <dgm:prSet/>
      <dgm:spPr/>
    </dgm:pt>
    <dgm:pt modelId="{F9569F36-59DF-4035-A49E-D40887631CAD}">
      <dgm:prSet phldrT="[Text]"/>
      <dgm:spPr>
        <a:gradFill flip="none" rotWithShape="0">
          <a:gsLst>
            <a:gs pos="0">
              <a:srgbClr val="5B9BD5"/>
            </a:gs>
            <a:gs pos="57143">
              <a:srgbClr val="5B9BD5"/>
            </a:gs>
            <a:gs pos="60000">
              <a:srgbClr val="A5A5A5"/>
            </a:gs>
            <a:gs pos="100000">
              <a:srgbClr val="A5A5A5"/>
            </a:gs>
          </a:gsLst>
          <a:lin ang="0" scaled="1"/>
          <a:tileRect/>
        </a:gradFill>
      </dgm:spPr>
      <dgm:t>
        <a:bodyPr/>
        <a:lstStyle/>
        <a:p>
          <a:r>
            <a:rPr lang="en-US"/>
            <a:t>Summary</a:t>
          </a:r>
        </a:p>
      </dgm:t>
    </dgm:pt>
    <dgm:pt modelId="{1DB09084-364F-4F33-9B7D-4FB7A74846F2}" type="parTrans" cxnId="{8FEB6F9B-A225-40FF-802D-4BBF19546168}">
      <dgm:prSet/>
      <dgm:spPr/>
    </dgm:pt>
    <dgm:pt modelId="{2216FD8B-724F-45DD-8564-F02B133EDA95}" type="sibTrans" cxnId="{8FEB6F9B-A225-40FF-802D-4BBF19546168}">
      <dgm:prSet/>
      <dgm:spPr/>
    </dgm:pt>
    <dgm:pt modelId="{903D0037-E691-4FFD-A9EC-01E542A73E17}">
      <dgm:prSet phldrT="[Tex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Background</a:t>
          </a:r>
        </a:p>
      </dgm:t>
    </dgm:pt>
    <dgm:pt modelId="{3152BC59-83A5-49AD-9A12-6A4263409D46}" type="parTrans" cxnId="{0CC0CE6E-BAD3-48EB-8CFD-2F620A03E1AB}">
      <dgm:prSet/>
      <dgm:spPr/>
    </dgm:pt>
    <dgm:pt modelId="{CBFE618D-E25D-425C-913E-ABD947E63FE1}" type="sibTrans" cxnId="{0CC0CE6E-BAD3-48EB-8CFD-2F620A03E1AB}">
      <dgm:prSet/>
      <dgm:spPr/>
    </dgm:pt>
    <dgm:pt modelId="{9DC829C5-53CA-4616-AA42-05FD4439C737}">
      <dgm:prSe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REMIX</a:t>
          </a:r>
        </a:p>
      </dgm:t>
    </dgm:pt>
    <dgm:pt modelId="{CAAEECA5-F21C-4DC5-B831-70B9050628CC}" type="parTrans" cxnId="{18999EAE-9C26-4873-8D4B-8DB1C702829B}">
      <dgm:prSet/>
      <dgm:spPr/>
    </dgm:pt>
    <dgm:pt modelId="{50ACD653-9140-4A04-A50A-E48178AD44FF}" type="sibTrans" cxnId="{18999EAE-9C26-4873-8D4B-8DB1C702829B}">
      <dgm:prSet/>
      <dgm:spPr/>
    </dgm:pt>
    <dgm:pt modelId="{D37DC38F-31B8-4A24-B6CE-6A0421EBFE94}">
      <dgm:prSe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Detection</a:t>
          </a:r>
        </a:p>
      </dgm:t>
    </dgm:pt>
    <dgm:pt modelId="{5F470989-D735-4F6B-89B4-AF3FC9FF47EC}" type="parTrans" cxnId="{AF6FB2CF-66EF-4543-910B-04608FA96A62}">
      <dgm:prSet/>
      <dgm:spPr/>
    </dgm:pt>
    <dgm:pt modelId="{EE3B7D2D-CB4F-4014-9940-8B0DA384F051}" type="sibTrans" cxnId="{AF6FB2CF-66EF-4543-910B-04608FA96A62}">
      <dgm:prSet/>
      <dgm:spPr/>
    </dgm:pt>
    <dgm:pt modelId="{6B190C4F-97C1-49B2-9E78-7E7654779AD7}">
      <dgm:prSe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Repair</a:t>
          </a:r>
        </a:p>
      </dgm:t>
    </dgm:pt>
    <dgm:pt modelId="{4A77A7FD-0410-4648-81C6-2348304D6310}" type="parTrans" cxnId="{4A919227-93FF-4BB6-A43E-6FA633955CBF}">
      <dgm:prSet/>
      <dgm:spPr/>
    </dgm:pt>
    <dgm:pt modelId="{B000481A-2E46-401F-B236-A9003F0E12FC}" type="sibTrans" cxnId="{4A919227-93FF-4BB6-A43E-6FA633955CBF}">
      <dgm:prSet/>
      <dgm:spPr/>
    </dgm:pt>
    <dgm:pt modelId="{DB5B6D10-72E1-4E8A-8AAF-A8F92818EE1E}">
      <dgm:prSe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Performance</a:t>
          </a:r>
        </a:p>
      </dgm:t>
    </dgm:pt>
    <dgm:pt modelId="{5C3FA3CC-61DA-4C84-B334-9A9B61E7F0F2}" type="parTrans" cxnId="{CFBC8799-E7DA-42E3-B3A0-4C7D1221BB44}">
      <dgm:prSet/>
      <dgm:spPr/>
    </dgm:pt>
    <dgm:pt modelId="{9C308E00-B516-4050-A560-D5C429544963}" type="sibTrans" cxnId="{CFBC8799-E7DA-42E3-B3A0-4C7D1221BB44}">
      <dgm:prSet/>
      <dgm:spPr/>
    </dgm:pt>
    <dgm:pt modelId="{D402D0CD-953C-4107-A155-736F94B345A5}" type="pres">
      <dgm:prSet presAssocID="{B44FA2E8-BE03-471D-865E-758A337E42B1}" presName="Name0" presStyleCnt="0">
        <dgm:presLayoutVars>
          <dgm:dir/>
          <dgm:resizeHandles val="exact"/>
        </dgm:presLayoutVars>
      </dgm:prSet>
      <dgm:spPr/>
    </dgm:pt>
    <dgm:pt modelId="{D49ED8A2-CE9F-4EF4-B0AE-F4E5F2B2F83B}" type="pres">
      <dgm:prSet presAssocID="{8F05EC03-D444-4C75-9590-1AC9D04B8620}" presName="parTxOnly" presStyleLbl="node1" presStyleIdx="0" presStyleCnt="7" custScaleX="51316" custScaleY="49421">
        <dgm:presLayoutVars>
          <dgm:bulletEnabled val="1"/>
        </dgm:presLayoutVars>
      </dgm:prSet>
      <dgm:spPr/>
    </dgm:pt>
    <dgm:pt modelId="{59B5DBE6-FBBA-49A9-86C0-D8D3DF691DF8}" type="pres">
      <dgm:prSet presAssocID="{53564953-5F66-4B53-91D4-B189D645875D}" presName="parSpace" presStyleCnt="0"/>
      <dgm:spPr/>
    </dgm:pt>
    <dgm:pt modelId="{B0DBD676-66D2-43ED-A5AA-1497FAB936E9}" type="pres">
      <dgm:prSet presAssocID="{F9569F36-59DF-4035-A49E-D40887631CAD}" presName="parTxOnly" presStyleLbl="node1" presStyleIdx="1" presStyleCnt="7">
        <dgm:presLayoutVars>
          <dgm:bulletEnabled val="1"/>
        </dgm:presLayoutVars>
      </dgm:prSet>
      <dgm:spPr/>
    </dgm:pt>
    <dgm:pt modelId="{8301E518-E724-463A-8982-4AA3B39DC62E}" type="pres">
      <dgm:prSet presAssocID="{2216FD8B-724F-45DD-8564-F02B133EDA95}" presName="parSpace" presStyleCnt="0"/>
      <dgm:spPr/>
    </dgm:pt>
    <dgm:pt modelId="{5F97B8AF-6B49-47A4-9876-276584E2D6A8}" type="pres">
      <dgm:prSet presAssocID="{903D0037-E691-4FFD-A9EC-01E542A73E17}" presName="parTxOnly" presStyleLbl="node1" presStyleIdx="2" presStyleCnt="7">
        <dgm:presLayoutVars>
          <dgm:bulletEnabled val="1"/>
        </dgm:presLayoutVars>
      </dgm:prSet>
      <dgm:spPr/>
    </dgm:pt>
    <dgm:pt modelId="{33B8D098-8644-40B9-9DB4-27ADF6D3DB64}" type="pres">
      <dgm:prSet presAssocID="{CBFE618D-E25D-425C-913E-ABD947E63FE1}" presName="parSpace" presStyleCnt="0"/>
      <dgm:spPr/>
    </dgm:pt>
    <dgm:pt modelId="{2ABAF4A3-7129-4015-8617-C3E6670B70A3}" type="pres">
      <dgm:prSet presAssocID="{9DC829C5-53CA-4616-AA42-05FD4439C737}" presName="parTxOnly" presStyleLbl="node1" presStyleIdx="3" presStyleCnt="7">
        <dgm:presLayoutVars>
          <dgm:bulletEnabled val="1"/>
        </dgm:presLayoutVars>
      </dgm:prSet>
      <dgm:spPr/>
    </dgm:pt>
    <dgm:pt modelId="{FB1F658E-E170-4A82-946A-B57990523ACD}" type="pres">
      <dgm:prSet presAssocID="{50ACD653-9140-4A04-A50A-E48178AD44FF}" presName="parSpace" presStyleCnt="0"/>
      <dgm:spPr/>
    </dgm:pt>
    <dgm:pt modelId="{C8690138-31D6-4269-B157-A6704550A8D9}" type="pres">
      <dgm:prSet presAssocID="{D37DC38F-31B8-4A24-B6CE-6A0421EBFE94}" presName="parTxOnly" presStyleLbl="node1" presStyleIdx="4" presStyleCnt="7">
        <dgm:presLayoutVars>
          <dgm:bulletEnabled val="1"/>
        </dgm:presLayoutVars>
      </dgm:prSet>
      <dgm:spPr/>
    </dgm:pt>
    <dgm:pt modelId="{B070D7A9-69B8-4372-806E-C8237C375253}" type="pres">
      <dgm:prSet presAssocID="{EE3B7D2D-CB4F-4014-9940-8B0DA384F051}" presName="parSpace" presStyleCnt="0"/>
      <dgm:spPr/>
    </dgm:pt>
    <dgm:pt modelId="{74C86B6C-8881-484A-ACB6-551CA8C367CB}" type="pres">
      <dgm:prSet presAssocID="{6B190C4F-97C1-49B2-9E78-7E7654779AD7}" presName="parTxOnly" presStyleLbl="node1" presStyleIdx="5" presStyleCnt="7">
        <dgm:presLayoutVars>
          <dgm:bulletEnabled val="1"/>
        </dgm:presLayoutVars>
      </dgm:prSet>
      <dgm:spPr/>
    </dgm:pt>
    <dgm:pt modelId="{799030C2-C718-4736-ABB0-926868DE6D81}" type="pres">
      <dgm:prSet presAssocID="{B000481A-2E46-401F-B236-A9003F0E12FC}" presName="parSpace" presStyleCnt="0"/>
      <dgm:spPr/>
    </dgm:pt>
    <dgm:pt modelId="{BF5FC880-5847-44DD-901B-1075ECC17B8F}" type="pres">
      <dgm:prSet presAssocID="{DB5B6D10-72E1-4E8A-8AAF-A8F92818EE1E}" presName="parTxOnly" presStyleLbl="node1" presStyleIdx="6" presStyleCnt="7">
        <dgm:presLayoutVars>
          <dgm:bulletEnabled val="1"/>
        </dgm:presLayoutVars>
      </dgm:prSet>
      <dgm:spPr/>
    </dgm:pt>
  </dgm:ptLst>
  <dgm:cxnLst>
    <dgm:cxn modelId="{3E31E383-ADA6-4344-B499-8688639608D2}" type="presOf" srcId="{6B190C4F-97C1-49B2-9E78-7E7654779AD7}" destId="{74C86B6C-8881-484A-ACB6-551CA8C367CB}" srcOrd="0" destOrd="0" presId="urn:microsoft.com/office/officeart/2005/8/layout/hChevron3"/>
    <dgm:cxn modelId="{314E66A6-BE89-431C-839D-891439D8A7AC}" type="presOf" srcId="{D37DC38F-31B8-4A24-B6CE-6A0421EBFE94}" destId="{C8690138-31D6-4269-B157-A6704550A8D9}" srcOrd="0" destOrd="0" presId="urn:microsoft.com/office/officeart/2005/8/layout/hChevron3"/>
    <dgm:cxn modelId="{2ED22821-58A8-4E3D-874D-286827FB908A}" type="presOf" srcId="{9DC829C5-53CA-4616-AA42-05FD4439C737}" destId="{2ABAF4A3-7129-4015-8617-C3E6670B70A3}" srcOrd="0" destOrd="0" presId="urn:microsoft.com/office/officeart/2005/8/layout/hChevron3"/>
    <dgm:cxn modelId="{CFBC8799-E7DA-42E3-B3A0-4C7D1221BB44}" srcId="{B44FA2E8-BE03-471D-865E-758A337E42B1}" destId="{DB5B6D10-72E1-4E8A-8AAF-A8F92818EE1E}" srcOrd="6" destOrd="0" parTransId="{5C3FA3CC-61DA-4C84-B334-9A9B61E7F0F2}" sibTransId="{9C308E00-B516-4050-A560-D5C429544963}"/>
    <dgm:cxn modelId="{427F2D1B-BD4C-4A28-98B1-D09E251A3FF5}" type="presOf" srcId="{903D0037-E691-4FFD-A9EC-01E542A73E17}" destId="{5F97B8AF-6B49-47A4-9876-276584E2D6A8}" srcOrd="0" destOrd="0" presId="urn:microsoft.com/office/officeart/2005/8/layout/hChevron3"/>
    <dgm:cxn modelId="{18999EAE-9C26-4873-8D4B-8DB1C702829B}" srcId="{B44FA2E8-BE03-471D-865E-758A337E42B1}" destId="{9DC829C5-53CA-4616-AA42-05FD4439C737}" srcOrd="3" destOrd="0" parTransId="{CAAEECA5-F21C-4DC5-B831-70B9050628CC}" sibTransId="{50ACD653-9140-4A04-A50A-E48178AD44FF}"/>
    <dgm:cxn modelId="{AF6FB2CF-66EF-4543-910B-04608FA96A62}" srcId="{B44FA2E8-BE03-471D-865E-758A337E42B1}" destId="{D37DC38F-31B8-4A24-B6CE-6A0421EBFE94}" srcOrd="4" destOrd="0" parTransId="{5F470989-D735-4F6B-89B4-AF3FC9FF47EC}" sibTransId="{EE3B7D2D-CB4F-4014-9940-8B0DA384F051}"/>
    <dgm:cxn modelId="{8FEB6F9B-A225-40FF-802D-4BBF19546168}" srcId="{B44FA2E8-BE03-471D-865E-758A337E42B1}" destId="{F9569F36-59DF-4035-A49E-D40887631CAD}" srcOrd="1" destOrd="0" parTransId="{1DB09084-364F-4F33-9B7D-4FB7A74846F2}" sibTransId="{2216FD8B-724F-45DD-8564-F02B133EDA95}"/>
    <dgm:cxn modelId="{A08BA310-EC02-4983-B40F-4F9CBFE84566}" srcId="{B44FA2E8-BE03-471D-865E-758A337E42B1}" destId="{8F05EC03-D444-4C75-9590-1AC9D04B8620}" srcOrd="0" destOrd="0" parTransId="{86550114-6B78-480C-8EE2-355EA17828CA}" sibTransId="{53564953-5F66-4B53-91D4-B189D645875D}"/>
    <dgm:cxn modelId="{F2D03361-BD66-405D-B623-3651FBC94428}" type="presOf" srcId="{DB5B6D10-72E1-4E8A-8AAF-A8F92818EE1E}" destId="{BF5FC880-5847-44DD-901B-1075ECC17B8F}" srcOrd="0" destOrd="0" presId="urn:microsoft.com/office/officeart/2005/8/layout/hChevron3"/>
    <dgm:cxn modelId="{EA716F3F-BC4A-4318-8D97-6C786B075389}" type="presOf" srcId="{8F05EC03-D444-4C75-9590-1AC9D04B8620}" destId="{D49ED8A2-CE9F-4EF4-B0AE-F4E5F2B2F83B}" srcOrd="0" destOrd="0" presId="urn:microsoft.com/office/officeart/2005/8/layout/hChevron3"/>
    <dgm:cxn modelId="{0CC0CE6E-BAD3-48EB-8CFD-2F620A03E1AB}" srcId="{B44FA2E8-BE03-471D-865E-758A337E42B1}" destId="{903D0037-E691-4FFD-A9EC-01E542A73E17}" srcOrd="2" destOrd="0" parTransId="{3152BC59-83A5-49AD-9A12-6A4263409D46}" sibTransId="{CBFE618D-E25D-425C-913E-ABD947E63FE1}"/>
    <dgm:cxn modelId="{B515787E-1CF9-434F-99BB-AEC51E4DA557}" type="presOf" srcId="{B44FA2E8-BE03-471D-865E-758A337E42B1}" destId="{D402D0CD-953C-4107-A155-736F94B345A5}" srcOrd="0" destOrd="0" presId="urn:microsoft.com/office/officeart/2005/8/layout/hChevron3"/>
    <dgm:cxn modelId="{4A919227-93FF-4BB6-A43E-6FA633955CBF}" srcId="{B44FA2E8-BE03-471D-865E-758A337E42B1}" destId="{6B190C4F-97C1-49B2-9E78-7E7654779AD7}" srcOrd="5" destOrd="0" parTransId="{4A77A7FD-0410-4648-81C6-2348304D6310}" sibTransId="{B000481A-2E46-401F-B236-A9003F0E12FC}"/>
    <dgm:cxn modelId="{D6F8E99B-D7AE-4ABC-BA17-0DD950C27FCD}" type="presOf" srcId="{F9569F36-59DF-4035-A49E-D40887631CAD}" destId="{B0DBD676-66D2-43ED-A5AA-1497FAB936E9}" srcOrd="0" destOrd="0" presId="urn:microsoft.com/office/officeart/2005/8/layout/hChevron3"/>
    <dgm:cxn modelId="{3EE0C5D4-87EE-4E7B-8D16-D20B7ECB97E8}" type="presParOf" srcId="{D402D0CD-953C-4107-A155-736F94B345A5}" destId="{D49ED8A2-CE9F-4EF4-B0AE-F4E5F2B2F83B}" srcOrd="0" destOrd="0" presId="urn:microsoft.com/office/officeart/2005/8/layout/hChevron3"/>
    <dgm:cxn modelId="{B7D98FC7-1188-4ADB-8660-16CD1D816F15}" type="presParOf" srcId="{D402D0CD-953C-4107-A155-736F94B345A5}" destId="{59B5DBE6-FBBA-49A9-86C0-D8D3DF691DF8}" srcOrd="1" destOrd="0" presId="urn:microsoft.com/office/officeart/2005/8/layout/hChevron3"/>
    <dgm:cxn modelId="{30B42DBC-4F06-4DC7-B678-277F0E1891A1}" type="presParOf" srcId="{D402D0CD-953C-4107-A155-736F94B345A5}" destId="{B0DBD676-66D2-43ED-A5AA-1497FAB936E9}" srcOrd="2" destOrd="0" presId="urn:microsoft.com/office/officeart/2005/8/layout/hChevron3"/>
    <dgm:cxn modelId="{8DC62D21-D6B5-4EBD-AA40-C65B17E8FFD7}" type="presParOf" srcId="{D402D0CD-953C-4107-A155-736F94B345A5}" destId="{8301E518-E724-463A-8982-4AA3B39DC62E}" srcOrd="3" destOrd="0" presId="urn:microsoft.com/office/officeart/2005/8/layout/hChevron3"/>
    <dgm:cxn modelId="{C38EDEAC-7D39-4D71-A85E-BE0CB0BE1328}" type="presParOf" srcId="{D402D0CD-953C-4107-A155-736F94B345A5}" destId="{5F97B8AF-6B49-47A4-9876-276584E2D6A8}" srcOrd="4" destOrd="0" presId="urn:microsoft.com/office/officeart/2005/8/layout/hChevron3"/>
    <dgm:cxn modelId="{2E557B9B-1A85-47F0-A51A-FB207EB45B36}" type="presParOf" srcId="{D402D0CD-953C-4107-A155-736F94B345A5}" destId="{33B8D098-8644-40B9-9DB4-27ADF6D3DB64}" srcOrd="5" destOrd="0" presId="urn:microsoft.com/office/officeart/2005/8/layout/hChevron3"/>
    <dgm:cxn modelId="{9055299B-1CE3-4A07-8F35-1C69E7CD8DC6}" type="presParOf" srcId="{D402D0CD-953C-4107-A155-736F94B345A5}" destId="{2ABAF4A3-7129-4015-8617-C3E6670B70A3}" srcOrd="6" destOrd="0" presId="urn:microsoft.com/office/officeart/2005/8/layout/hChevron3"/>
    <dgm:cxn modelId="{DCB81CF4-3DB2-40A9-9C49-79C5BA279260}" type="presParOf" srcId="{D402D0CD-953C-4107-A155-736F94B345A5}" destId="{FB1F658E-E170-4A82-946A-B57990523ACD}" srcOrd="7" destOrd="0" presId="urn:microsoft.com/office/officeart/2005/8/layout/hChevron3"/>
    <dgm:cxn modelId="{2D8F3EEE-BA56-481C-9CA8-27E49AA03399}" type="presParOf" srcId="{D402D0CD-953C-4107-A155-736F94B345A5}" destId="{C8690138-31D6-4269-B157-A6704550A8D9}" srcOrd="8" destOrd="0" presId="urn:microsoft.com/office/officeart/2005/8/layout/hChevron3"/>
    <dgm:cxn modelId="{54F4F3C2-EAEC-4FA1-987A-C91317BB925A}" type="presParOf" srcId="{D402D0CD-953C-4107-A155-736F94B345A5}" destId="{B070D7A9-69B8-4372-806E-C8237C375253}" srcOrd="9" destOrd="0" presId="urn:microsoft.com/office/officeart/2005/8/layout/hChevron3"/>
    <dgm:cxn modelId="{ACDB5EBC-113A-4912-92FA-557D8FE0B0BB}" type="presParOf" srcId="{D402D0CD-953C-4107-A155-736F94B345A5}" destId="{74C86B6C-8881-484A-ACB6-551CA8C367CB}" srcOrd="10" destOrd="0" presId="urn:microsoft.com/office/officeart/2005/8/layout/hChevron3"/>
    <dgm:cxn modelId="{B8DD792F-CA1B-4AFE-8393-3C105D7C877D}" type="presParOf" srcId="{D402D0CD-953C-4107-A155-736F94B345A5}" destId="{799030C2-C718-4736-ABB0-926868DE6D81}" srcOrd="11" destOrd="0" presId="urn:microsoft.com/office/officeart/2005/8/layout/hChevron3"/>
    <dgm:cxn modelId="{7DA08669-03F2-49ED-9BC7-02A69B9BD44A}" type="presParOf" srcId="{D402D0CD-953C-4107-A155-736F94B345A5}" destId="{BF5FC880-5847-44DD-901B-1075ECC17B8F}" srcOrd="12"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975DCBD-5E8E-4CC6-925A-BBBB63C9F503}" type="doc">
      <dgm:prSet loTypeId="urn:microsoft.com/office/officeart/2005/8/layout/hChevron3" loCatId="process" qsTypeId="urn:microsoft.com/office/officeart/2005/8/quickstyle/simple1" qsCatId="simple" csTypeId="urn:microsoft.com/office/officeart/2005/8/colors/accent1_2" csCatId="accent1" phldr="1"/>
      <dgm:spPr/>
    </dgm:pt>
    <dgm:pt modelId="{AF4158F4-B859-4949-8193-C007F1E8D05A}">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4</a:t>
          </a:r>
        </a:p>
      </dgm:t>
    </dgm:pt>
    <dgm:pt modelId="{84BFAFBB-6333-43D9-8F05-C9F8EF02ACFB}" type="parTrans" cxnId="{C68F849A-005E-4EC8-94C7-00D6B1075550}">
      <dgm:prSet/>
      <dgm:spPr/>
    </dgm:pt>
    <dgm:pt modelId="{DCF5C336-B2A1-4151-A65D-AA0107F48F11}" type="sibTrans" cxnId="{C68F849A-005E-4EC8-94C7-00D6B1075550}">
      <dgm:prSet/>
      <dgm:spPr/>
    </dgm:pt>
    <dgm:pt modelId="{23EE45B4-0E72-419D-A346-7044B9BBB7DE}">
      <dgm:prSet phldrT="[Text]"/>
      <dgm:spPr>
        <a:gradFill flip="none" rotWithShape="0">
          <a:gsLst>
            <a:gs pos="0">
              <a:srgbClr val="5B9BD5"/>
            </a:gs>
            <a:gs pos="71429">
              <a:srgbClr val="5B9BD5"/>
            </a:gs>
            <a:gs pos="80000">
              <a:srgbClr val="A5A5A5"/>
            </a:gs>
            <a:gs pos="100000">
              <a:srgbClr val="A5A5A5"/>
            </a:gs>
          </a:gsLst>
          <a:lin ang="0" scaled="1"/>
          <a:tileRect/>
        </a:gradFill>
      </dgm:spPr>
      <dgm:t>
        <a:bodyPr/>
        <a:lstStyle/>
        <a:p>
          <a:r>
            <a:rPr lang="en-US"/>
            <a:t>Summary</a:t>
          </a:r>
        </a:p>
      </dgm:t>
    </dgm:pt>
    <dgm:pt modelId="{ACCFBB45-312B-47C2-AC4F-5FF86E2D04B5}" type="parTrans" cxnId="{595453DF-B5E4-42CD-98F8-7AE966A75D18}">
      <dgm:prSet/>
      <dgm:spPr/>
    </dgm:pt>
    <dgm:pt modelId="{A9D135C5-DDBC-4732-B451-5433100B201C}" type="sibTrans" cxnId="{595453DF-B5E4-42CD-98F8-7AE966A75D18}">
      <dgm:prSet/>
      <dgm:spPr/>
    </dgm:pt>
    <dgm:pt modelId="{E6CB666D-7725-48C1-9F0A-1BA213002894}">
      <dgm:prSet phldrT="[Tex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Background</a:t>
          </a:r>
        </a:p>
      </dgm:t>
    </dgm:pt>
    <dgm:pt modelId="{57F1C49C-C6E2-4D9A-AD82-E581FBCD289D}" type="parTrans" cxnId="{3892FD99-C2B8-427F-95EA-43D1AB4D4A60}">
      <dgm:prSet/>
      <dgm:spPr/>
    </dgm:pt>
    <dgm:pt modelId="{A70FD63B-6550-4093-86C6-A4CF75BCEF9B}" type="sibTrans" cxnId="{3892FD99-C2B8-427F-95EA-43D1AB4D4A60}">
      <dgm:prSet/>
      <dgm:spPr/>
    </dgm:pt>
    <dgm:pt modelId="{76BF4044-C3C1-44E0-A60B-11B9433D55BD}">
      <dgm:prSe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REMIX</a:t>
          </a:r>
        </a:p>
      </dgm:t>
    </dgm:pt>
    <dgm:pt modelId="{9137CB86-806C-485C-9797-CFC1CC0E9DAF}" type="parTrans" cxnId="{A12534F1-FB60-44B0-838A-13F73C09BDCF}">
      <dgm:prSet/>
      <dgm:spPr/>
    </dgm:pt>
    <dgm:pt modelId="{02EC1AB0-46D2-45E8-A7FA-45B8F403245E}" type="sibTrans" cxnId="{A12534F1-FB60-44B0-838A-13F73C09BDCF}">
      <dgm:prSet/>
      <dgm:spPr/>
    </dgm:pt>
    <dgm:pt modelId="{4C718BD8-A8BB-4EF1-924A-D53CA580FBB3}">
      <dgm:prSe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Detection</a:t>
          </a:r>
        </a:p>
      </dgm:t>
    </dgm:pt>
    <dgm:pt modelId="{AD89CDB8-C2CE-45EB-9D4B-62C62F51F37E}" type="parTrans" cxnId="{925EF686-C305-4B2B-88AD-7D933E274573}">
      <dgm:prSet/>
      <dgm:spPr/>
    </dgm:pt>
    <dgm:pt modelId="{D81106B4-C25D-4735-804D-F97E17954A3B}" type="sibTrans" cxnId="{925EF686-C305-4B2B-88AD-7D933E274573}">
      <dgm:prSet/>
      <dgm:spPr/>
    </dgm:pt>
    <dgm:pt modelId="{E1E2438E-EE4E-400D-B491-BE5E74D6F450}">
      <dgm:prSe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Repair</a:t>
          </a:r>
        </a:p>
      </dgm:t>
    </dgm:pt>
    <dgm:pt modelId="{745E5E90-E943-4CB5-90B1-FD576FDB3BD2}" type="parTrans" cxnId="{BE792555-24A9-473E-8CB5-088359F0CF19}">
      <dgm:prSet/>
      <dgm:spPr/>
    </dgm:pt>
    <dgm:pt modelId="{8613A93D-504B-4836-A72B-807156718D6D}" type="sibTrans" cxnId="{BE792555-24A9-473E-8CB5-088359F0CF19}">
      <dgm:prSet/>
      <dgm:spPr/>
    </dgm:pt>
    <dgm:pt modelId="{52814F34-644C-4A1C-8BE2-F686240CE03A}">
      <dgm:prSe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Performance</a:t>
          </a:r>
        </a:p>
      </dgm:t>
    </dgm:pt>
    <dgm:pt modelId="{4EA967B8-22E1-4D0E-A13A-5AC59769D516}" type="parTrans" cxnId="{E37CF67A-9751-4AAF-962F-52A4C843133C}">
      <dgm:prSet/>
      <dgm:spPr/>
    </dgm:pt>
    <dgm:pt modelId="{F2E5CA8F-84C3-4DB7-9E65-5CB84DECE63C}" type="sibTrans" cxnId="{E37CF67A-9751-4AAF-962F-52A4C843133C}">
      <dgm:prSet/>
      <dgm:spPr/>
    </dgm:pt>
    <dgm:pt modelId="{C784F198-599C-4728-B5CC-F5E15DDC3FC8}" type="pres">
      <dgm:prSet presAssocID="{D975DCBD-5E8E-4CC6-925A-BBBB63C9F503}" presName="Name0" presStyleCnt="0">
        <dgm:presLayoutVars>
          <dgm:dir/>
          <dgm:resizeHandles val="exact"/>
        </dgm:presLayoutVars>
      </dgm:prSet>
      <dgm:spPr/>
    </dgm:pt>
    <dgm:pt modelId="{E6578F5A-FD49-43C9-BE1C-2102E4599F3E}" type="pres">
      <dgm:prSet presAssocID="{AF4158F4-B859-4949-8193-C007F1E8D05A}" presName="parTxOnly" presStyleLbl="node1" presStyleIdx="0" presStyleCnt="7" custScaleX="51316" custScaleY="49421">
        <dgm:presLayoutVars>
          <dgm:bulletEnabled val="1"/>
        </dgm:presLayoutVars>
      </dgm:prSet>
      <dgm:spPr/>
    </dgm:pt>
    <dgm:pt modelId="{44FC5E46-A0E2-4BB3-B8FD-11F704F3B50D}" type="pres">
      <dgm:prSet presAssocID="{DCF5C336-B2A1-4151-A65D-AA0107F48F11}" presName="parSpace" presStyleCnt="0"/>
      <dgm:spPr/>
    </dgm:pt>
    <dgm:pt modelId="{35A9640E-00D5-4231-A6AC-BE22199D256D}" type="pres">
      <dgm:prSet presAssocID="{23EE45B4-0E72-419D-A346-7044B9BBB7DE}" presName="parTxOnly" presStyleLbl="node1" presStyleIdx="1" presStyleCnt="7">
        <dgm:presLayoutVars>
          <dgm:bulletEnabled val="1"/>
        </dgm:presLayoutVars>
      </dgm:prSet>
      <dgm:spPr/>
    </dgm:pt>
    <dgm:pt modelId="{AB3F977A-FDE0-4231-AA9C-2F1784C8BA8C}" type="pres">
      <dgm:prSet presAssocID="{A9D135C5-DDBC-4732-B451-5433100B201C}" presName="parSpace" presStyleCnt="0"/>
      <dgm:spPr/>
    </dgm:pt>
    <dgm:pt modelId="{0A45441F-E374-4CA1-90C5-BC4B43B6CF7B}" type="pres">
      <dgm:prSet presAssocID="{E6CB666D-7725-48C1-9F0A-1BA213002894}" presName="parTxOnly" presStyleLbl="node1" presStyleIdx="2" presStyleCnt="7">
        <dgm:presLayoutVars>
          <dgm:bulletEnabled val="1"/>
        </dgm:presLayoutVars>
      </dgm:prSet>
      <dgm:spPr/>
    </dgm:pt>
    <dgm:pt modelId="{49FC4F42-F194-40FC-B86D-59253E753073}" type="pres">
      <dgm:prSet presAssocID="{A70FD63B-6550-4093-86C6-A4CF75BCEF9B}" presName="parSpace" presStyleCnt="0"/>
      <dgm:spPr/>
    </dgm:pt>
    <dgm:pt modelId="{2D19BF9F-B77F-4D7D-BBB0-B595FACF9202}" type="pres">
      <dgm:prSet presAssocID="{76BF4044-C3C1-44E0-A60B-11B9433D55BD}" presName="parTxOnly" presStyleLbl="node1" presStyleIdx="3" presStyleCnt="7">
        <dgm:presLayoutVars>
          <dgm:bulletEnabled val="1"/>
        </dgm:presLayoutVars>
      </dgm:prSet>
      <dgm:spPr/>
    </dgm:pt>
    <dgm:pt modelId="{BBB76626-A7F2-42EA-B164-87C91B32A7D8}" type="pres">
      <dgm:prSet presAssocID="{02EC1AB0-46D2-45E8-A7FA-45B8F403245E}" presName="parSpace" presStyleCnt="0"/>
      <dgm:spPr/>
    </dgm:pt>
    <dgm:pt modelId="{3D0F7D47-3B41-4CAE-914C-567FF33697A9}" type="pres">
      <dgm:prSet presAssocID="{4C718BD8-A8BB-4EF1-924A-D53CA580FBB3}" presName="parTxOnly" presStyleLbl="node1" presStyleIdx="4" presStyleCnt="7">
        <dgm:presLayoutVars>
          <dgm:bulletEnabled val="1"/>
        </dgm:presLayoutVars>
      </dgm:prSet>
      <dgm:spPr/>
    </dgm:pt>
    <dgm:pt modelId="{6936FED2-DF18-4A76-9A2D-C97D47A85108}" type="pres">
      <dgm:prSet presAssocID="{D81106B4-C25D-4735-804D-F97E17954A3B}" presName="parSpace" presStyleCnt="0"/>
      <dgm:spPr/>
    </dgm:pt>
    <dgm:pt modelId="{BCCF2226-24DB-4554-8A7A-FD3719765243}" type="pres">
      <dgm:prSet presAssocID="{E1E2438E-EE4E-400D-B491-BE5E74D6F450}" presName="parTxOnly" presStyleLbl="node1" presStyleIdx="5" presStyleCnt="7">
        <dgm:presLayoutVars>
          <dgm:bulletEnabled val="1"/>
        </dgm:presLayoutVars>
      </dgm:prSet>
      <dgm:spPr/>
    </dgm:pt>
    <dgm:pt modelId="{B95D3EA1-063A-47AC-9A7B-C737ED8CF943}" type="pres">
      <dgm:prSet presAssocID="{8613A93D-504B-4836-A72B-807156718D6D}" presName="parSpace" presStyleCnt="0"/>
      <dgm:spPr/>
    </dgm:pt>
    <dgm:pt modelId="{0F58F420-3C84-4699-8B27-758C5F3E0E04}" type="pres">
      <dgm:prSet presAssocID="{52814F34-644C-4A1C-8BE2-F686240CE03A}" presName="parTxOnly" presStyleLbl="node1" presStyleIdx="6" presStyleCnt="7">
        <dgm:presLayoutVars>
          <dgm:bulletEnabled val="1"/>
        </dgm:presLayoutVars>
      </dgm:prSet>
      <dgm:spPr/>
    </dgm:pt>
  </dgm:ptLst>
  <dgm:cxnLst>
    <dgm:cxn modelId="{A203B6BC-FD12-4BF6-92ED-4FC2A3FA849E}" type="presOf" srcId="{E1E2438E-EE4E-400D-B491-BE5E74D6F450}" destId="{BCCF2226-24DB-4554-8A7A-FD3719765243}" srcOrd="0" destOrd="0" presId="urn:microsoft.com/office/officeart/2005/8/layout/hChevron3"/>
    <dgm:cxn modelId="{68676BA7-7637-4D91-97DE-840071B0E119}" type="presOf" srcId="{52814F34-644C-4A1C-8BE2-F686240CE03A}" destId="{0F58F420-3C84-4699-8B27-758C5F3E0E04}" srcOrd="0" destOrd="0" presId="urn:microsoft.com/office/officeart/2005/8/layout/hChevron3"/>
    <dgm:cxn modelId="{1BFD2D76-2FEF-4F3E-9EFA-966FE80362A0}" type="presOf" srcId="{D975DCBD-5E8E-4CC6-925A-BBBB63C9F503}" destId="{C784F198-599C-4728-B5CC-F5E15DDC3FC8}" srcOrd="0" destOrd="0" presId="urn:microsoft.com/office/officeart/2005/8/layout/hChevron3"/>
    <dgm:cxn modelId="{BE792555-24A9-473E-8CB5-088359F0CF19}" srcId="{D975DCBD-5E8E-4CC6-925A-BBBB63C9F503}" destId="{E1E2438E-EE4E-400D-B491-BE5E74D6F450}" srcOrd="5" destOrd="0" parTransId="{745E5E90-E943-4CB5-90B1-FD576FDB3BD2}" sibTransId="{8613A93D-504B-4836-A72B-807156718D6D}"/>
    <dgm:cxn modelId="{8B024A63-BC87-419A-B79B-45044E45A18D}" type="presOf" srcId="{AF4158F4-B859-4949-8193-C007F1E8D05A}" destId="{E6578F5A-FD49-43C9-BE1C-2102E4599F3E}" srcOrd="0" destOrd="0" presId="urn:microsoft.com/office/officeart/2005/8/layout/hChevron3"/>
    <dgm:cxn modelId="{925EF686-C305-4B2B-88AD-7D933E274573}" srcId="{D975DCBD-5E8E-4CC6-925A-BBBB63C9F503}" destId="{4C718BD8-A8BB-4EF1-924A-D53CA580FBB3}" srcOrd="4" destOrd="0" parTransId="{AD89CDB8-C2CE-45EB-9D4B-62C62F51F37E}" sibTransId="{D81106B4-C25D-4735-804D-F97E17954A3B}"/>
    <dgm:cxn modelId="{651ED054-8FBC-4DC2-A726-115D676A493D}" type="presOf" srcId="{E6CB666D-7725-48C1-9F0A-1BA213002894}" destId="{0A45441F-E374-4CA1-90C5-BC4B43B6CF7B}" srcOrd="0" destOrd="0" presId="urn:microsoft.com/office/officeart/2005/8/layout/hChevron3"/>
    <dgm:cxn modelId="{2757D9F2-7ED8-453B-8D0C-2CC018D68A25}" type="presOf" srcId="{4C718BD8-A8BB-4EF1-924A-D53CA580FBB3}" destId="{3D0F7D47-3B41-4CAE-914C-567FF33697A9}" srcOrd="0" destOrd="0" presId="urn:microsoft.com/office/officeart/2005/8/layout/hChevron3"/>
    <dgm:cxn modelId="{595453DF-B5E4-42CD-98F8-7AE966A75D18}" srcId="{D975DCBD-5E8E-4CC6-925A-BBBB63C9F503}" destId="{23EE45B4-0E72-419D-A346-7044B9BBB7DE}" srcOrd="1" destOrd="0" parTransId="{ACCFBB45-312B-47C2-AC4F-5FF86E2D04B5}" sibTransId="{A9D135C5-DDBC-4732-B451-5433100B201C}"/>
    <dgm:cxn modelId="{336E4B0E-55C1-46C1-8517-7334591EBD9B}" type="presOf" srcId="{23EE45B4-0E72-419D-A346-7044B9BBB7DE}" destId="{35A9640E-00D5-4231-A6AC-BE22199D256D}" srcOrd="0" destOrd="0" presId="urn:microsoft.com/office/officeart/2005/8/layout/hChevron3"/>
    <dgm:cxn modelId="{A12534F1-FB60-44B0-838A-13F73C09BDCF}" srcId="{D975DCBD-5E8E-4CC6-925A-BBBB63C9F503}" destId="{76BF4044-C3C1-44E0-A60B-11B9433D55BD}" srcOrd="3" destOrd="0" parTransId="{9137CB86-806C-485C-9797-CFC1CC0E9DAF}" sibTransId="{02EC1AB0-46D2-45E8-A7FA-45B8F403245E}"/>
    <dgm:cxn modelId="{E37CF67A-9751-4AAF-962F-52A4C843133C}" srcId="{D975DCBD-5E8E-4CC6-925A-BBBB63C9F503}" destId="{52814F34-644C-4A1C-8BE2-F686240CE03A}" srcOrd="6" destOrd="0" parTransId="{4EA967B8-22E1-4D0E-A13A-5AC59769D516}" sibTransId="{F2E5CA8F-84C3-4DB7-9E65-5CB84DECE63C}"/>
    <dgm:cxn modelId="{5262C3AF-9E5A-4BB5-9642-8C27CFB70D25}" type="presOf" srcId="{76BF4044-C3C1-44E0-A60B-11B9433D55BD}" destId="{2D19BF9F-B77F-4D7D-BBB0-B595FACF9202}" srcOrd="0" destOrd="0" presId="urn:microsoft.com/office/officeart/2005/8/layout/hChevron3"/>
    <dgm:cxn modelId="{C68F849A-005E-4EC8-94C7-00D6B1075550}" srcId="{D975DCBD-5E8E-4CC6-925A-BBBB63C9F503}" destId="{AF4158F4-B859-4949-8193-C007F1E8D05A}" srcOrd="0" destOrd="0" parTransId="{84BFAFBB-6333-43D9-8F05-C9F8EF02ACFB}" sibTransId="{DCF5C336-B2A1-4151-A65D-AA0107F48F11}"/>
    <dgm:cxn modelId="{3892FD99-C2B8-427F-95EA-43D1AB4D4A60}" srcId="{D975DCBD-5E8E-4CC6-925A-BBBB63C9F503}" destId="{E6CB666D-7725-48C1-9F0A-1BA213002894}" srcOrd="2" destOrd="0" parTransId="{57F1C49C-C6E2-4D9A-AD82-E581FBCD289D}" sibTransId="{A70FD63B-6550-4093-86C6-A4CF75BCEF9B}"/>
    <dgm:cxn modelId="{63873202-33A7-418B-9132-EBC9644560A7}" type="presParOf" srcId="{C784F198-599C-4728-B5CC-F5E15DDC3FC8}" destId="{E6578F5A-FD49-43C9-BE1C-2102E4599F3E}" srcOrd="0" destOrd="0" presId="urn:microsoft.com/office/officeart/2005/8/layout/hChevron3"/>
    <dgm:cxn modelId="{BFC80633-5B6B-4FAE-9659-0EB13575C7FC}" type="presParOf" srcId="{C784F198-599C-4728-B5CC-F5E15DDC3FC8}" destId="{44FC5E46-A0E2-4BB3-B8FD-11F704F3B50D}" srcOrd="1" destOrd="0" presId="urn:microsoft.com/office/officeart/2005/8/layout/hChevron3"/>
    <dgm:cxn modelId="{5EB9B173-1458-4E4D-87ED-91D7D5B6D7BC}" type="presParOf" srcId="{C784F198-599C-4728-B5CC-F5E15DDC3FC8}" destId="{35A9640E-00D5-4231-A6AC-BE22199D256D}" srcOrd="2" destOrd="0" presId="urn:microsoft.com/office/officeart/2005/8/layout/hChevron3"/>
    <dgm:cxn modelId="{369F6E40-55CA-457F-84CB-542D19535961}" type="presParOf" srcId="{C784F198-599C-4728-B5CC-F5E15DDC3FC8}" destId="{AB3F977A-FDE0-4231-AA9C-2F1784C8BA8C}" srcOrd="3" destOrd="0" presId="urn:microsoft.com/office/officeart/2005/8/layout/hChevron3"/>
    <dgm:cxn modelId="{ECF89F71-C291-4EA9-B39B-3B7BCFF3AF11}" type="presParOf" srcId="{C784F198-599C-4728-B5CC-F5E15DDC3FC8}" destId="{0A45441F-E374-4CA1-90C5-BC4B43B6CF7B}" srcOrd="4" destOrd="0" presId="urn:microsoft.com/office/officeart/2005/8/layout/hChevron3"/>
    <dgm:cxn modelId="{3F702A19-3628-4422-92AC-FA65E2FE4505}" type="presParOf" srcId="{C784F198-599C-4728-B5CC-F5E15DDC3FC8}" destId="{49FC4F42-F194-40FC-B86D-59253E753073}" srcOrd="5" destOrd="0" presId="urn:microsoft.com/office/officeart/2005/8/layout/hChevron3"/>
    <dgm:cxn modelId="{7BBCF6A4-EECD-4E6F-ADDE-420D62B1101B}" type="presParOf" srcId="{C784F198-599C-4728-B5CC-F5E15DDC3FC8}" destId="{2D19BF9F-B77F-4D7D-BBB0-B595FACF9202}" srcOrd="6" destOrd="0" presId="urn:microsoft.com/office/officeart/2005/8/layout/hChevron3"/>
    <dgm:cxn modelId="{BC2EC57F-5BF9-4770-9EA3-891FA1819334}" type="presParOf" srcId="{C784F198-599C-4728-B5CC-F5E15DDC3FC8}" destId="{BBB76626-A7F2-42EA-B164-87C91B32A7D8}" srcOrd="7" destOrd="0" presId="urn:microsoft.com/office/officeart/2005/8/layout/hChevron3"/>
    <dgm:cxn modelId="{3D69B2C0-C289-4718-8FB7-EFB5951A57E8}" type="presParOf" srcId="{C784F198-599C-4728-B5CC-F5E15DDC3FC8}" destId="{3D0F7D47-3B41-4CAE-914C-567FF33697A9}" srcOrd="8" destOrd="0" presId="urn:microsoft.com/office/officeart/2005/8/layout/hChevron3"/>
    <dgm:cxn modelId="{542CDFB0-E8C1-45B0-AAB6-93E91315AC3A}" type="presParOf" srcId="{C784F198-599C-4728-B5CC-F5E15DDC3FC8}" destId="{6936FED2-DF18-4A76-9A2D-C97D47A85108}" srcOrd="9" destOrd="0" presId="urn:microsoft.com/office/officeart/2005/8/layout/hChevron3"/>
    <dgm:cxn modelId="{A728A114-F324-41CA-99E5-9E65333FD09B}" type="presParOf" srcId="{C784F198-599C-4728-B5CC-F5E15DDC3FC8}" destId="{BCCF2226-24DB-4554-8A7A-FD3719765243}" srcOrd="10" destOrd="0" presId="urn:microsoft.com/office/officeart/2005/8/layout/hChevron3"/>
    <dgm:cxn modelId="{0D56D668-8488-42B2-BE48-715280160F94}" type="presParOf" srcId="{C784F198-599C-4728-B5CC-F5E15DDC3FC8}" destId="{B95D3EA1-063A-47AC-9A7B-C737ED8CF943}" srcOrd="11" destOrd="0" presId="urn:microsoft.com/office/officeart/2005/8/layout/hChevron3"/>
    <dgm:cxn modelId="{E023CFE7-C8A0-463C-AAAC-D8EECAA704DD}" type="presParOf" srcId="{C784F198-599C-4728-B5CC-F5E15DDC3FC8}" destId="{0F58F420-3C84-4699-8B27-758C5F3E0E04}"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C7E460B-8B13-4F37-9630-D4120DCDF44B}" type="doc">
      <dgm:prSet loTypeId="urn:microsoft.com/office/officeart/2005/8/layout/vList3" loCatId="list" qsTypeId="urn:microsoft.com/office/officeart/2005/8/quickstyle/simple2" qsCatId="simple" csTypeId="urn:microsoft.com/office/officeart/2005/8/colors/accent5_1" csCatId="accent5" phldr="1"/>
      <dgm:spPr/>
      <dgm:t>
        <a:bodyPr/>
        <a:lstStyle/>
        <a:p>
          <a:endParaRPr lang="en-US"/>
        </a:p>
      </dgm:t>
    </dgm:pt>
    <dgm:pt modelId="{39CD29EE-9B2B-4AAE-8389-D43349FF6FE7}">
      <dgm:prSet phldrT="[Text]"/>
      <dgm:spPr/>
      <dgm:t>
        <a:bodyPr/>
        <a:lstStyle/>
        <a:p>
          <a:r>
            <a:rPr lang="en-US" dirty="0"/>
            <a:t>Cache Coherency</a:t>
          </a:r>
        </a:p>
      </dgm:t>
    </dgm:pt>
    <dgm:pt modelId="{FC474D9C-EA10-41EC-815E-D09D62CF7D86}" type="parTrans" cxnId="{63934878-CB98-4269-B62B-99BFC2102F03}">
      <dgm:prSet/>
      <dgm:spPr/>
      <dgm:t>
        <a:bodyPr/>
        <a:lstStyle/>
        <a:p>
          <a:endParaRPr lang="en-US"/>
        </a:p>
      </dgm:t>
    </dgm:pt>
    <dgm:pt modelId="{CF769211-B689-46DD-AFD7-2E258E8D9052}" type="sibTrans" cxnId="{63934878-CB98-4269-B62B-99BFC2102F03}">
      <dgm:prSet/>
      <dgm:spPr/>
      <dgm:t>
        <a:bodyPr/>
        <a:lstStyle/>
        <a:p>
          <a:endParaRPr lang="en-US"/>
        </a:p>
      </dgm:t>
    </dgm:pt>
    <dgm:pt modelId="{5A89311F-8A7E-4CFE-9C48-13D3548445CA}">
      <dgm:prSet phldrT="[Text]"/>
      <dgm:spPr/>
      <dgm:t>
        <a:bodyPr/>
        <a:lstStyle/>
        <a:p>
          <a:r>
            <a:rPr lang="en-US" dirty="0"/>
            <a:t>The Remix system</a:t>
          </a:r>
        </a:p>
      </dgm:t>
    </dgm:pt>
    <dgm:pt modelId="{F9906093-5504-4532-8DA5-A69A6C6190CD}" type="parTrans" cxnId="{AB69C1F6-2B1F-44E6-8DD3-8F4552DBFB29}">
      <dgm:prSet/>
      <dgm:spPr/>
      <dgm:t>
        <a:bodyPr/>
        <a:lstStyle/>
        <a:p>
          <a:endParaRPr lang="en-US"/>
        </a:p>
      </dgm:t>
    </dgm:pt>
    <dgm:pt modelId="{D9DBE7D6-33A9-426A-85DE-A8444854F86D}" type="sibTrans" cxnId="{AB69C1F6-2B1F-44E6-8DD3-8F4552DBFB29}">
      <dgm:prSet/>
      <dgm:spPr/>
      <dgm:t>
        <a:bodyPr/>
        <a:lstStyle/>
        <a:p>
          <a:endParaRPr lang="en-US"/>
        </a:p>
      </dgm:t>
    </dgm:pt>
    <dgm:pt modelId="{484FB67E-7AAA-4C37-A29C-C4DD18C59B13}">
      <dgm:prSet phldrT="[Text]"/>
      <dgm:spPr/>
      <dgm:t>
        <a:bodyPr/>
        <a:lstStyle/>
        <a:p>
          <a:r>
            <a:rPr lang="en-US" dirty="0"/>
            <a:t>Evaluation</a:t>
          </a:r>
        </a:p>
      </dgm:t>
    </dgm:pt>
    <dgm:pt modelId="{2FB75820-DF9F-472D-9877-78A5EF108AF1}" type="parTrans" cxnId="{9B6BD529-9F22-4CAF-84DC-9967D894C73C}">
      <dgm:prSet/>
      <dgm:spPr/>
      <dgm:t>
        <a:bodyPr/>
        <a:lstStyle/>
        <a:p>
          <a:endParaRPr lang="en-US"/>
        </a:p>
      </dgm:t>
    </dgm:pt>
    <dgm:pt modelId="{296B9875-6291-4C8E-BB15-3D46F49F17DC}" type="sibTrans" cxnId="{9B6BD529-9F22-4CAF-84DC-9967D894C73C}">
      <dgm:prSet/>
      <dgm:spPr/>
      <dgm:t>
        <a:bodyPr/>
        <a:lstStyle/>
        <a:p>
          <a:endParaRPr lang="en-US"/>
        </a:p>
      </dgm:t>
    </dgm:pt>
    <dgm:pt modelId="{097D54A5-93A5-476D-BE06-9FEE03721088}" type="pres">
      <dgm:prSet presAssocID="{1C7E460B-8B13-4F37-9630-D4120DCDF44B}" presName="linearFlow" presStyleCnt="0">
        <dgm:presLayoutVars>
          <dgm:dir/>
          <dgm:resizeHandles val="exact"/>
        </dgm:presLayoutVars>
      </dgm:prSet>
      <dgm:spPr/>
    </dgm:pt>
    <dgm:pt modelId="{9975AA40-F15B-4992-B6A9-E3EB8AA1AF7F}" type="pres">
      <dgm:prSet presAssocID="{39CD29EE-9B2B-4AAE-8389-D43349FF6FE7}" presName="composite" presStyleCnt="0"/>
      <dgm:spPr/>
    </dgm:pt>
    <dgm:pt modelId="{5D825D44-3096-44BB-B86F-F00D28731BA4}" type="pres">
      <dgm:prSet presAssocID="{39CD29EE-9B2B-4AAE-8389-D43349FF6FE7}" presName="imgShp"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pt>
    <dgm:pt modelId="{7CF61297-A8F1-4004-A54D-CA58392D4781}" type="pres">
      <dgm:prSet presAssocID="{39CD29EE-9B2B-4AAE-8389-D43349FF6FE7}" presName="txShp" presStyleLbl="node1" presStyleIdx="0" presStyleCnt="3">
        <dgm:presLayoutVars>
          <dgm:bulletEnabled val="1"/>
        </dgm:presLayoutVars>
      </dgm:prSet>
      <dgm:spPr/>
    </dgm:pt>
    <dgm:pt modelId="{DF2CEFCC-F37C-4B3C-B3C8-2D68A54641D9}" type="pres">
      <dgm:prSet presAssocID="{CF769211-B689-46DD-AFD7-2E258E8D9052}" presName="spacing" presStyleCnt="0"/>
      <dgm:spPr/>
    </dgm:pt>
    <dgm:pt modelId="{264C0DB1-B9C6-4CEB-B5C0-12FB019B2FDC}" type="pres">
      <dgm:prSet presAssocID="{5A89311F-8A7E-4CFE-9C48-13D3548445CA}" presName="composite" presStyleCnt="0"/>
      <dgm:spPr/>
    </dgm:pt>
    <dgm:pt modelId="{1512EC75-C7FD-4841-BFAD-B2B4389315ED}" type="pres">
      <dgm:prSet presAssocID="{5A89311F-8A7E-4CFE-9C48-13D3548445CA}" presName="imgShp"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16000" r="-16000"/>
          </a:stretch>
        </a:blipFill>
      </dgm:spPr>
    </dgm:pt>
    <dgm:pt modelId="{5B7CF875-2D99-474C-9ECE-FD7D900CB106}" type="pres">
      <dgm:prSet presAssocID="{5A89311F-8A7E-4CFE-9C48-13D3548445CA}" presName="txShp" presStyleLbl="node1" presStyleIdx="1" presStyleCnt="3">
        <dgm:presLayoutVars>
          <dgm:bulletEnabled val="1"/>
        </dgm:presLayoutVars>
      </dgm:prSet>
      <dgm:spPr/>
    </dgm:pt>
    <dgm:pt modelId="{B1E22A73-0ECB-49C9-BF3B-B32B900186C4}" type="pres">
      <dgm:prSet presAssocID="{D9DBE7D6-33A9-426A-85DE-A8444854F86D}" presName="spacing" presStyleCnt="0"/>
      <dgm:spPr/>
    </dgm:pt>
    <dgm:pt modelId="{3FC48199-17E9-4A1C-9DDD-9BD30F3A4016}" type="pres">
      <dgm:prSet presAssocID="{484FB67E-7AAA-4C37-A29C-C4DD18C59B13}" presName="composite" presStyleCnt="0"/>
      <dgm:spPr/>
    </dgm:pt>
    <dgm:pt modelId="{A115EB73-E596-419E-B166-6017E80A5D53}" type="pres">
      <dgm:prSet presAssocID="{484FB67E-7AAA-4C37-A29C-C4DD18C59B13}" presName="imgShp"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41000" r="-41000"/>
          </a:stretch>
        </a:blipFill>
      </dgm:spPr>
    </dgm:pt>
    <dgm:pt modelId="{0E4C3A47-D593-4596-9E5D-480AC3777521}" type="pres">
      <dgm:prSet presAssocID="{484FB67E-7AAA-4C37-A29C-C4DD18C59B13}" presName="txShp" presStyleLbl="node1" presStyleIdx="2" presStyleCnt="3">
        <dgm:presLayoutVars>
          <dgm:bulletEnabled val="1"/>
        </dgm:presLayoutVars>
      </dgm:prSet>
      <dgm:spPr/>
    </dgm:pt>
  </dgm:ptLst>
  <dgm:cxnLst>
    <dgm:cxn modelId="{9B6BD529-9F22-4CAF-84DC-9967D894C73C}" srcId="{1C7E460B-8B13-4F37-9630-D4120DCDF44B}" destId="{484FB67E-7AAA-4C37-A29C-C4DD18C59B13}" srcOrd="2" destOrd="0" parTransId="{2FB75820-DF9F-472D-9877-78A5EF108AF1}" sibTransId="{296B9875-6291-4C8E-BB15-3D46F49F17DC}"/>
    <dgm:cxn modelId="{9CA68CBE-444C-44E3-97B2-A726131BDDFB}" type="presOf" srcId="{1C7E460B-8B13-4F37-9630-D4120DCDF44B}" destId="{097D54A5-93A5-476D-BE06-9FEE03721088}" srcOrd="0" destOrd="0" presId="urn:microsoft.com/office/officeart/2005/8/layout/vList3"/>
    <dgm:cxn modelId="{1D9AD232-4B23-45AA-B96A-9553AAAE29A3}" type="presOf" srcId="{39CD29EE-9B2B-4AAE-8389-D43349FF6FE7}" destId="{7CF61297-A8F1-4004-A54D-CA58392D4781}" srcOrd="0" destOrd="0" presId="urn:microsoft.com/office/officeart/2005/8/layout/vList3"/>
    <dgm:cxn modelId="{39E557FC-A292-4C90-81FA-1D517E2980AA}" type="presOf" srcId="{5A89311F-8A7E-4CFE-9C48-13D3548445CA}" destId="{5B7CF875-2D99-474C-9ECE-FD7D900CB106}" srcOrd="0" destOrd="0" presId="urn:microsoft.com/office/officeart/2005/8/layout/vList3"/>
    <dgm:cxn modelId="{BCE7B166-C703-459B-9E9F-9B8BFB4EB8A0}" type="presOf" srcId="{484FB67E-7AAA-4C37-A29C-C4DD18C59B13}" destId="{0E4C3A47-D593-4596-9E5D-480AC3777521}" srcOrd="0" destOrd="0" presId="urn:microsoft.com/office/officeart/2005/8/layout/vList3"/>
    <dgm:cxn modelId="{AB69C1F6-2B1F-44E6-8DD3-8F4552DBFB29}" srcId="{1C7E460B-8B13-4F37-9630-D4120DCDF44B}" destId="{5A89311F-8A7E-4CFE-9C48-13D3548445CA}" srcOrd="1" destOrd="0" parTransId="{F9906093-5504-4532-8DA5-A69A6C6190CD}" sibTransId="{D9DBE7D6-33A9-426A-85DE-A8444854F86D}"/>
    <dgm:cxn modelId="{63934878-CB98-4269-B62B-99BFC2102F03}" srcId="{1C7E460B-8B13-4F37-9630-D4120DCDF44B}" destId="{39CD29EE-9B2B-4AAE-8389-D43349FF6FE7}" srcOrd="0" destOrd="0" parTransId="{FC474D9C-EA10-41EC-815E-D09D62CF7D86}" sibTransId="{CF769211-B689-46DD-AFD7-2E258E8D9052}"/>
    <dgm:cxn modelId="{8FAF799F-6A57-4C33-984F-3BD22A5E69A4}" type="presParOf" srcId="{097D54A5-93A5-476D-BE06-9FEE03721088}" destId="{9975AA40-F15B-4992-B6A9-E3EB8AA1AF7F}" srcOrd="0" destOrd="0" presId="urn:microsoft.com/office/officeart/2005/8/layout/vList3"/>
    <dgm:cxn modelId="{26C16818-EB5A-4309-B09F-4B29BAC7D60C}" type="presParOf" srcId="{9975AA40-F15B-4992-B6A9-E3EB8AA1AF7F}" destId="{5D825D44-3096-44BB-B86F-F00D28731BA4}" srcOrd="0" destOrd="0" presId="urn:microsoft.com/office/officeart/2005/8/layout/vList3"/>
    <dgm:cxn modelId="{4445393D-FA0B-4F0C-9C4B-0DF2FBCAE721}" type="presParOf" srcId="{9975AA40-F15B-4992-B6A9-E3EB8AA1AF7F}" destId="{7CF61297-A8F1-4004-A54D-CA58392D4781}" srcOrd="1" destOrd="0" presId="urn:microsoft.com/office/officeart/2005/8/layout/vList3"/>
    <dgm:cxn modelId="{B29AFF33-3592-450E-AB2C-3D0E2D26F57A}" type="presParOf" srcId="{097D54A5-93A5-476D-BE06-9FEE03721088}" destId="{DF2CEFCC-F37C-4B3C-B3C8-2D68A54641D9}" srcOrd="1" destOrd="0" presId="urn:microsoft.com/office/officeart/2005/8/layout/vList3"/>
    <dgm:cxn modelId="{3A2FC9FE-6AF1-4DFB-9692-EF273DFAF9FA}" type="presParOf" srcId="{097D54A5-93A5-476D-BE06-9FEE03721088}" destId="{264C0DB1-B9C6-4CEB-B5C0-12FB019B2FDC}" srcOrd="2" destOrd="0" presId="urn:microsoft.com/office/officeart/2005/8/layout/vList3"/>
    <dgm:cxn modelId="{B9ED7633-69D6-4F5E-8E44-5CC76A7B651C}" type="presParOf" srcId="{264C0DB1-B9C6-4CEB-B5C0-12FB019B2FDC}" destId="{1512EC75-C7FD-4841-BFAD-B2B4389315ED}" srcOrd="0" destOrd="0" presId="urn:microsoft.com/office/officeart/2005/8/layout/vList3"/>
    <dgm:cxn modelId="{8AD1027B-95A6-4E45-B0CE-1B5D6F6443DE}" type="presParOf" srcId="{264C0DB1-B9C6-4CEB-B5C0-12FB019B2FDC}" destId="{5B7CF875-2D99-474C-9ECE-FD7D900CB106}" srcOrd="1" destOrd="0" presId="urn:microsoft.com/office/officeart/2005/8/layout/vList3"/>
    <dgm:cxn modelId="{CA86FD31-C66E-4B67-8E5A-04E1092EC9C4}" type="presParOf" srcId="{097D54A5-93A5-476D-BE06-9FEE03721088}" destId="{B1E22A73-0ECB-49C9-BF3B-B32B900186C4}" srcOrd="3" destOrd="0" presId="urn:microsoft.com/office/officeart/2005/8/layout/vList3"/>
    <dgm:cxn modelId="{CEC8599D-4B58-4BA4-8C44-3FC56DC06D2A}" type="presParOf" srcId="{097D54A5-93A5-476D-BE06-9FEE03721088}" destId="{3FC48199-17E9-4A1C-9DDD-9BD30F3A4016}" srcOrd="4" destOrd="0" presId="urn:microsoft.com/office/officeart/2005/8/layout/vList3"/>
    <dgm:cxn modelId="{C6923FAE-F8B0-4F28-A439-F95F9B3DC225}" type="presParOf" srcId="{3FC48199-17E9-4A1C-9DDD-9BD30F3A4016}" destId="{A115EB73-E596-419E-B166-6017E80A5D53}" srcOrd="0" destOrd="0" presId="urn:microsoft.com/office/officeart/2005/8/layout/vList3"/>
    <dgm:cxn modelId="{45A0AD4A-E904-456F-A11E-E77F5DEC2CD0}" type="presParOf" srcId="{3FC48199-17E9-4A1C-9DDD-9BD30F3A4016}" destId="{0E4C3A47-D593-4596-9E5D-480AC3777521}"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EF0D6B8-81F8-4637-9678-FEA2859D0B15}" type="doc">
      <dgm:prSet loTypeId="urn:microsoft.com/office/officeart/2005/8/layout/hChevron3" loCatId="process" qsTypeId="urn:microsoft.com/office/officeart/2005/8/quickstyle/simple1" qsCatId="simple" csTypeId="urn:microsoft.com/office/officeart/2005/8/colors/accent1_2" csCatId="accent1" phldr="1"/>
      <dgm:spPr/>
    </dgm:pt>
    <dgm:pt modelId="{652554A0-B2D0-4AC0-A58B-B8A26326FCF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5</a:t>
          </a:r>
        </a:p>
      </dgm:t>
    </dgm:pt>
    <dgm:pt modelId="{F15A5263-2938-453F-AE2A-BE9F42CD134B}" type="parTrans" cxnId="{57057B03-0C7F-4EB5-8949-0BDB483C068C}">
      <dgm:prSet/>
      <dgm:spPr/>
    </dgm:pt>
    <dgm:pt modelId="{FB212551-18A3-4CCB-B717-3BDDA7DFC1D2}" type="sibTrans" cxnId="{57057B03-0C7F-4EB5-8949-0BDB483C068C}">
      <dgm:prSet/>
      <dgm:spPr/>
    </dgm:pt>
    <dgm:pt modelId="{58ACE251-8C3F-4311-AEFD-A1FE375704E7}">
      <dgm:prSet phldrT="[Text]"/>
      <dgm:spPr>
        <a:gradFill flip="none" rotWithShape="0">
          <a:gsLst>
            <a:gs pos="0">
              <a:srgbClr val="5B9BD5"/>
            </a:gs>
            <a:gs pos="85714">
              <a:srgbClr val="5B9BD5"/>
            </a:gs>
            <a:gs pos="100000">
              <a:srgbClr val="A5A5A5"/>
            </a:gs>
          </a:gsLst>
          <a:lin ang="0" scaled="1"/>
          <a:tileRect/>
        </a:gradFill>
      </dgm:spPr>
      <dgm:t>
        <a:bodyPr/>
        <a:lstStyle/>
        <a:p>
          <a:r>
            <a:rPr lang="en-US"/>
            <a:t>Summary</a:t>
          </a:r>
        </a:p>
      </dgm:t>
    </dgm:pt>
    <dgm:pt modelId="{F34CA480-92B5-40B4-8581-E263906624F0}" type="parTrans" cxnId="{8F41C504-8E51-41CB-9D76-03F52D43C8AF}">
      <dgm:prSet/>
      <dgm:spPr/>
    </dgm:pt>
    <dgm:pt modelId="{9EF76C07-7D16-4DDD-9A3E-7EBA67E1B244}" type="sibTrans" cxnId="{8F41C504-8E51-41CB-9D76-03F52D43C8AF}">
      <dgm:prSet/>
      <dgm:spPr/>
    </dgm:pt>
    <dgm:pt modelId="{96202131-F00C-4D95-B9E1-7B406F81CBBE}">
      <dgm:prSet phldrT="[Text]"/>
      <dgm:spPr>
        <a:gradFill flip="none" rotWithShape="0">
          <a:gsLst>
            <a:gs pos="0">
              <a:srgbClr val="A5A5A5"/>
            </a:gs>
            <a:gs pos="85714">
              <a:srgbClr val="A5A5A5"/>
            </a:gs>
            <a:gs pos="100000">
              <a:srgbClr val="A5A5A5"/>
            </a:gs>
          </a:gsLst>
          <a:lin ang="0" scaled="1"/>
          <a:tileRect/>
        </a:gradFill>
      </dgm:spPr>
      <dgm:t>
        <a:bodyPr/>
        <a:lstStyle/>
        <a:p>
          <a:r>
            <a:rPr lang="en-US"/>
            <a:t>Background</a:t>
          </a:r>
        </a:p>
      </dgm:t>
    </dgm:pt>
    <dgm:pt modelId="{26596665-A7AA-4122-A4C0-F8BC0AA4B9CE}" type="parTrans" cxnId="{C66C8E6C-375A-4A0C-ACDF-9F1D667A3765}">
      <dgm:prSet/>
      <dgm:spPr/>
    </dgm:pt>
    <dgm:pt modelId="{5B6E94D1-790E-4CC5-B4F3-449396FD4461}" type="sibTrans" cxnId="{C66C8E6C-375A-4A0C-ACDF-9F1D667A3765}">
      <dgm:prSet/>
      <dgm:spPr/>
    </dgm:pt>
    <dgm:pt modelId="{1F1E9080-E9DD-4862-B123-93A8B4D1CFA1}">
      <dgm:prSet/>
      <dgm:spPr>
        <a:gradFill flip="none" rotWithShape="0">
          <a:gsLst>
            <a:gs pos="0">
              <a:srgbClr val="A5A5A5"/>
            </a:gs>
            <a:gs pos="85714">
              <a:srgbClr val="A5A5A5"/>
            </a:gs>
            <a:gs pos="100000">
              <a:srgbClr val="A5A5A5"/>
            </a:gs>
          </a:gsLst>
          <a:lin ang="0" scaled="1"/>
          <a:tileRect/>
        </a:gradFill>
      </dgm:spPr>
      <dgm:t>
        <a:bodyPr/>
        <a:lstStyle/>
        <a:p>
          <a:r>
            <a:rPr lang="en-US"/>
            <a:t>REMIX</a:t>
          </a:r>
        </a:p>
      </dgm:t>
    </dgm:pt>
    <dgm:pt modelId="{0B6C33C5-8E1D-4EA6-95B5-A281E126B6DA}" type="parTrans" cxnId="{D722F2A1-D61F-4755-AF21-CAED836CAEF5}">
      <dgm:prSet/>
      <dgm:spPr/>
    </dgm:pt>
    <dgm:pt modelId="{DAA57419-A4D3-4075-A198-FF4989E0527A}" type="sibTrans" cxnId="{D722F2A1-D61F-4755-AF21-CAED836CAEF5}">
      <dgm:prSet/>
      <dgm:spPr/>
    </dgm:pt>
    <dgm:pt modelId="{055B8634-113E-4AE7-8A9A-DCFA7E9AC089}">
      <dgm:prSet/>
      <dgm:spPr>
        <a:gradFill flip="none" rotWithShape="0">
          <a:gsLst>
            <a:gs pos="0">
              <a:srgbClr val="A5A5A5"/>
            </a:gs>
            <a:gs pos="85714">
              <a:srgbClr val="A5A5A5"/>
            </a:gs>
            <a:gs pos="100000">
              <a:srgbClr val="A5A5A5"/>
            </a:gs>
          </a:gsLst>
          <a:lin ang="0" scaled="1"/>
          <a:tileRect/>
        </a:gradFill>
      </dgm:spPr>
      <dgm:t>
        <a:bodyPr/>
        <a:lstStyle/>
        <a:p>
          <a:r>
            <a:rPr lang="en-US"/>
            <a:t>Detection</a:t>
          </a:r>
        </a:p>
      </dgm:t>
    </dgm:pt>
    <dgm:pt modelId="{B9605119-8756-4840-8E7F-9F69F347A510}" type="parTrans" cxnId="{6B01DF5D-C12A-4F7F-A625-60D6FAA03764}">
      <dgm:prSet/>
      <dgm:spPr/>
    </dgm:pt>
    <dgm:pt modelId="{91C9DBA6-BBF2-418A-8063-D905A7DF9C8A}" type="sibTrans" cxnId="{6B01DF5D-C12A-4F7F-A625-60D6FAA03764}">
      <dgm:prSet/>
      <dgm:spPr/>
    </dgm:pt>
    <dgm:pt modelId="{80ACAEC7-76F2-4596-82C3-BBFAE7A6D459}">
      <dgm:prSet/>
      <dgm:spPr>
        <a:gradFill flip="none" rotWithShape="0">
          <a:gsLst>
            <a:gs pos="0">
              <a:srgbClr val="A5A5A5"/>
            </a:gs>
            <a:gs pos="85714">
              <a:srgbClr val="A5A5A5"/>
            </a:gs>
            <a:gs pos="100000">
              <a:srgbClr val="A5A5A5"/>
            </a:gs>
          </a:gsLst>
          <a:lin ang="0" scaled="1"/>
          <a:tileRect/>
        </a:gradFill>
      </dgm:spPr>
      <dgm:t>
        <a:bodyPr/>
        <a:lstStyle/>
        <a:p>
          <a:r>
            <a:rPr lang="en-US"/>
            <a:t>Repair</a:t>
          </a:r>
        </a:p>
      </dgm:t>
    </dgm:pt>
    <dgm:pt modelId="{ECBFFD44-7B82-475D-8E89-EEDAB464F7AF}" type="parTrans" cxnId="{2E72AB0D-DE2D-4335-B325-01F09D09D959}">
      <dgm:prSet/>
      <dgm:spPr/>
    </dgm:pt>
    <dgm:pt modelId="{F1BE36E5-1577-4D20-82DC-5D241F18F96B}" type="sibTrans" cxnId="{2E72AB0D-DE2D-4335-B325-01F09D09D959}">
      <dgm:prSet/>
      <dgm:spPr/>
    </dgm:pt>
    <dgm:pt modelId="{2F8A628F-A20C-48FA-BABA-D2C12DEEB788}">
      <dgm:prSet/>
      <dgm:spPr>
        <a:gradFill flip="none" rotWithShape="0">
          <a:gsLst>
            <a:gs pos="0">
              <a:srgbClr val="A5A5A5"/>
            </a:gs>
            <a:gs pos="85714">
              <a:srgbClr val="A5A5A5"/>
            </a:gs>
            <a:gs pos="100000">
              <a:srgbClr val="A5A5A5"/>
            </a:gs>
          </a:gsLst>
          <a:lin ang="0" scaled="1"/>
          <a:tileRect/>
        </a:gradFill>
      </dgm:spPr>
      <dgm:t>
        <a:bodyPr/>
        <a:lstStyle/>
        <a:p>
          <a:r>
            <a:rPr lang="en-US"/>
            <a:t>Performance</a:t>
          </a:r>
        </a:p>
      </dgm:t>
    </dgm:pt>
    <dgm:pt modelId="{7066F383-4DF0-452C-B668-BB777D99EA03}" type="parTrans" cxnId="{24AEB2EA-2825-45C0-8ECD-5E9551F3C5C6}">
      <dgm:prSet/>
      <dgm:spPr/>
    </dgm:pt>
    <dgm:pt modelId="{0C3AB8CC-B12C-4C87-A49B-B4062A4DE7CA}" type="sibTrans" cxnId="{24AEB2EA-2825-45C0-8ECD-5E9551F3C5C6}">
      <dgm:prSet/>
      <dgm:spPr/>
    </dgm:pt>
    <dgm:pt modelId="{43C79050-8B83-4174-B31C-3A5870940F6C}" type="pres">
      <dgm:prSet presAssocID="{9EF0D6B8-81F8-4637-9678-FEA2859D0B15}" presName="Name0" presStyleCnt="0">
        <dgm:presLayoutVars>
          <dgm:dir/>
          <dgm:resizeHandles val="exact"/>
        </dgm:presLayoutVars>
      </dgm:prSet>
      <dgm:spPr/>
    </dgm:pt>
    <dgm:pt modelId="{B82876F8-91F3-41AC-9F9A-99A7F15DD8EC}" type="pres">
      <dgm:prSet presAssocID="{652554A0-B2D0-4AC0-A58B-B8A26326FCF8}" presName="parTxOnly" presStyleLbl="node1" presStyleIdx="0" presStyleCnt="7" custScaleX="51316" custScaleY="49421">
        <dgm:presLayoutVars>
          <dgm:bulletEnabled val="1"/>
        </dgm:presLayoutVars>
      </dgm:prSet>
      <dgm:spPr/>
    </dgm:pt>
    <dgm:pt modelId="{8DEFB78C-A02E-41F2-A106-4B54851DCBF1}" type="pres">
      <dgm:prSet presAssocID="{FB212551-18A3-4CCB-B717-3BDDA7DFC1D2}" presName="parSpace" presStyleCnt="0"/>
      <dgm:spPr/>
    </dgm:pt>
    <dgm:pt modelId="{01BB4C1A-7C86-44ED-B4DE-0A1196EC6852}" type="pres">
      <dgm:prSet presAssocID="{58ACE251-8C3F-4311-AEFD-A1FE375704E7}" presName="parTxOnly" presStyleLbl="node1" presStyleIdx="1" presStyleCnt="7">
        <dgm:presLayoutVars>
          <dgm:bulletEnabled val="1"/>
        </dgm:presLayoutVars>
      </dgm:prSet>
      <dgm:spPr/>
    </dgm:pt>
    <dgm:pt modelId="{DB0DEA2D-2B8A-486C-8EBE-97A927BE5E4A}" type="pres">
      <dgm:prSet presAssocID="{9EF76C07-7D16-4DDD-9A3E-7EBA67E1B244}" presName="parSpace" presStyleCnt="0"/>
      <dgm:spPr/>
    </dgm:pt>
    <dgm:pt modelId="{74146918-BF22-4B48-89D3-C0B80C1785EB}" type="pres">
      <dgm:prSet presAssocID="{96202131-F00C-4D95-B9E1-7B406F81CBBE}" presName="parTxOnly" presStyleLbl="node1" presStyleIdx="2" presStyleCnt="7">
        <dgm:presLayoutVars>
          <dgm:bulletEnabled val="1"/>
        </dgm:presLayoutVars>
      </dgm:prSet>
      <dgm:spPr/>
    </dgm:pt>
    <dgm:pt modelId="{1BE256C3-A2BC-47D0-A083-D2695C7980A2}" type="pres">
      <dgm:prSet presAssocID="{5B6E94D1-790E-4CC5-B4F3-449396FD4461}" presName="parSpace" presStyleCnt="0"/>
      <dgm:spPr/>
    </dgm:pt>
    <dgm:pt modelId="{594C1832-0AB4-4C88-8B4B-8201D7A16B55}" type="pres">
      <dgm:prSet presAssocID="{1F1E9080-E9DD-4862-B123-93A8B4D1CFA1}" presName="parTxOnly" presStyleLbl="node1" presStyleIdx="3" presStyleCnt="7">
        <dgm:presLayoutVars>
          <dgm:bulletEnabled val="1"/>
        </dgm:presLayoutVars>
      </dgm:prSet>
      <dgm:spPr/>
    </dgm:pt>
    <dgm:pt modelId="{F7A3AEC5-C58A-4697-9B54-1C62751A8E7D}" type="pres">
      <dgm:prSet presAssocID="{DAA57419-A4D3-4075-A198-FF4989E0527A}" presName="parSpace" presStyleCnt="0"/>
      <dgm:spPr/>
    </dgm:pt>
    <dgm:pt modelId="{99898ACF-3AA1-4F44-856D-0ED1D847F400}" type="pres">
      <dgm:prSet presAssocID="{055B8634-113E-4AE7-8A9A-DCFA7E9AC089}" presName="parTxOnly" presStyleLbl="node1" presStyleIdx="4" presStyleCnt="7">
        <dgm:presLayoutVars>
          <dgm:bulletEnabled val="1"/>
        </dgm:presLayoutVars>
      </dgm:prSet>
      <dgm:spPr/>
    </dgm:pt>
    <dgm:pt modelId="{5456D051-BAD1-4808-9A99-3E9E1FCE7663}" type="pres">
      <dgm:prSet presAssocID="{91C9DBA6-BBF2-418A-8063-D905A7DF9C8A}" presName="parSpace" presStyleCnt="0"/>
      <dgm:spPr/>
    </dgm:pt>
    <dgm:pt modelId="{AAB4CFC6-05D7-448C-903B-DB83D3D75761}" type="pres">
      <dgm:prSet presAssocID="{80ACAEC7-76F2-4596-82C3-BBFAE7A6D459}" presName="parTxOnly" presStyleLbl="node1" presStyleIdx="5" presStyleCnt="7">
        <dgm:presLayoutVars>
          <dgm:bulletEnabled val="1"/>
        </dgm:presLayoutVars>
      </dgm:prSet>
      <dgm:spPr/>
    </dgm:pt>
    <dgm:pt modelId="{D470C2BA-8C9B-447D-A4E8-88895F2946E8}" type="pres">
      <dgm:prSet presAssocID="{F1BE36E5-1577-4D20-82DC-5D241F18F96B}" presName="parSpace" presStyleCnt="0"/>
      <dgm:spPr/>
    </dgm:pt>
    <dgm:pt modelId="{576529E7-D216-4DBB-967D-04B0C600F9A7}" type="pres">
      <dgm:prSet presAssocID="{2F8A628F-A20C-48FA-BABA-D2C12DEEB788}" presName="parTxOnly" presStyleLbl="node1" presStyleIdx="6" presStyleCnt="7">
        <dgm:presLayoutVars>
          <dgm:bulletEnabled val="1"/>
        </dgm:presLayoutVars>
      </dgm:prSet>
      <dgm:spPr/>
    </dgm:pt>
  </dgm:ptLst>
  <dgm:cxnLst>
    <dgm:cxn modelId="{8F41C504-8E51-41CB-9D76-03F52D43C8AF}" srcId="{9EF0D6B8-81F8-4637-9678-FEA2859D0B15}" destId="{58ACE251-8C3F-4311-AEFD-A1FE375704E7}" srcOrd="1" destOrd="0" parTransId="{F34CA480-92B5-40B4-8581-E263906624F0}" sibTransId="{9EF76C07-7D16-4DDD-9A3E-7EBA67E1B244}"/>
    <dgm:cxn modelId="{7A7404BB-FCAC-4D2F-84AA-6B2EB1809998}" type="presOf" srcId="{2F8A628F-A20C-48FA-BABA-D2C12DEEB788}" destId="{576529E7-D216-4DBB-967D-04B0C600F9A7}" srcOrd="0" destOrd="0" presId="urn:microsoft.com/office/officeart/2005/8/layout/hChevron3"/>
    <dgm:cxn modelId="{57057B03-0C7F-4EB5-8949-0BDB483C068C}" srcId="{9EF0D6B8-81F8-4637-9678-FEA2859D0B15}" destId="{652554A0-B2D0-4AC0-A58B-B8A26326FCF8}" srcOrd="0" destOrd="0" parTransId="{F15A5263-2938-453F-AE2A-BE9F42CD134B}" sibTransId="{FB212551-18A3-4CCB-B717-3BDDA7DFC1D2}"/>
    <dgm:cxn modelId="{C9689370-C54D-42E2-964A-8760D7FC884B}" type="presOf" srcId="{1F1E9080-E9DD-4862-B123-93A8B4D1CFA1}" destId="{594C1832-0AB4-4C88-8B4B-8201D7A16B55}" srcOrd="0" destOrd="0" presId="urn:microsoft.com/office/officeart/2005/8/layout/hChevron3"/>
    <dgm:cxn modelId="{ACA66C34-2368-4D81-A776-106DD1DEE141}" type="presOf" srcId="{96202131-F00C-4D95-B9E1-7B406F81CBBE}" destId="{74146918-BF22-4B48-89D3-C0B80C1785EB}" srcOrd="0" destOrd="0" presId="urn:microsoft.com/office/officeart/2005/8/layout/hChevron3"/>
    <dgm:cxn modelId="{C66C8E6C-375A-4A0C-ACDF-9F1D667A3765}" srcId="{9EF0D6B8-81F8-4637-9678-FEA2859D0B15}" destId="{96202131-F00C-4D95-B9E1-7B406F81CBBE}" srcOrd="2" destOrd="0" parTransId="{26596665-A7AA-4122-A4C0-F8BC0AA4B9CE}" sibTransId="{5B6E94D1-790E-4CC5-B4F3-449396FD4461}"/>
    <dgm:cxn modelId="{DE662239-408C-41ED-B12A-2FB24FBCA7F6}" type="presOf" srcId="{055B8634-113E-4AE7-8A9A-DCFA7E9AC089}" destId="{99898ACF-3AA1-4F44-856D-0ED1D847F400}" srcOrd="0" destOrd="0" presId="urn:microsoft.com/office/officeart/2005/8/layout/hChevron3"/>
    <dgm:cxn modelId="{D722F2A1-D61F-4755-AF21-CAED836CAEF5}" srcId="{9EF0D6B8-81F8-4637-9678-FEA2859D0B15}" destId="{1F1E9080-E9DD-4862-B123-93A8B4D1CFA1}" srcOrd="3" destOrd="0" parTransId="{0B6C33C5-8E1D-4EA6-95B5-A281E126B6DA}" sibTransId="{DAA57419-A4D3-4075-A198-FF4989E0527A}"/>
    <dgm:cxn modelId="{6B01DF5D-C12A-4F7F-A625-60D6FAA03764}" srcId="{9EF0D6B8-81F8-4637-9678-FEA2859D0B15}" destId="{055B8634-113E-4AE7-8A9A-DCFA7E9AC089}" srcOrd="4" destOrd="0" parTransId="{B9605119-8756-4840-8E7F-9F69F347A510}" sibTransId="{91C9DBA6-BBF2-418A-8063-D905A7DF9C8A}"/>
    <dgm:cxn modelId="{7F433079-9F01-461E-8CA4-3024DF6E02BC}" type="presOf" srcId="{80ACAEC7-76F2-4596-82C3-BBFAE7A6D459}" destId="{AAB4CFC6-05D7-448C-903B-DB83D3D75761}" srcOrd="0" destOrd="0" presId="urn:microsoft.com/office/officeart/2005/8/layout/hChevron3"/>
    <dgm:cxn modelId="{A1E1B56F-E0DE-4406-AF8E-72304C81EF51}" type="presOf" srcId="{9EF0D6B8-81F8-4637-9678-FEA2859D0B15}" destId="{43C79050-8B83-4174-B31C-3A5870940F6C}" srcOrd="0" destOrd="0" presId="urn:microsoft.com/office/officeart/2005/8/layout/hChevron3"/>
    <dgm:cxn modelId="{2E72AB0D-DE2D-4335-B325-01F09D09D959}" srcId="{9EF0D6B8-81F8-4637-9678-FEA2859D0B15}" destId="{80ACAEC7-76F2-4596-82C3-BBFAE7A6D459}" srcOrd="5" destOrd="0" parTransId="{ECBFFD44-7B82-475D-8E89-EEDAB464F7AF}" sibTransId="{F1BE36E5-1577-4D20-82DC-5D241F18F96B}"/>
    <dgm:cxn modelId="{37DCEF90-DFFC-45CB-BBB6-3517589185AA}" type="presOf" srcId="{58ACE251-8C3F-4311-AEFD-A1FE375704E7}" destId="{01BB4C1A-7C86-44ED-B4DE-0A1196EC6852}" srcOrd="0" destOrd="0" presId="urn:microsoft.com/office/officeart/2005/8/layout/hChevron3"/>
    <dgm:cxn modelId="{A5B54622-AEB7-4071-A02E-03828E7674A1}" type="presOf" srcId="{652554A0-B2D0-4AC0-A58B-B8A26326FCF8}" destId="{B82876F8-91F3-41AC-9F9A-99A7F15DD8EC}" srcOrd="0" destOrd="0" presId="urn:microsoft.com/office/officeart/2005/8/layout/hChevron3"/>
    <dgm:cxn modelId="{24AEB2EA-2825-45C0-8ECD-5E9551F3C5C6}" srcId="{9EF0D6B8-81F8-4637-9678-FEA2859D0B15}" destId="{2F8A628F-A20C-48FA-BABA-D2C12DEEB788}" srcOrd="6" destOrd="0" parTransId="{7066F383-4DF0-452C-B668-BB777D99EA03}" sibTransId="{0C3AB8CC-B12C-4C87-A49B-B4062A4DE7CA}"/>
    <dgm:cxn modelId="{8CFF7D98-F68C-402C-82FC-4892F22015E5}" type="presParOf" srcId="{43C79050-8B83-4174-B31C-3A5870940F6C}" destId="{B82876F8-91F3-41AC-9F9A-99A7F15DD8EC}" srcOrd="0" destOrd="0" presId="urn:microsoft.com/office/officeart/2005/8/layout/hChevron3"/>
    <dgm:cxn modelId="{0584F3DC-C17A-4200-B603-5A4D70DB391F}" type="presParOf" srcId="{43C79050-8B83-4174-B31C-3A5870940F6C}" destId="{8DEFB78C-A02E-41F2-A106-4B54851DCBF1}" srcOrd="1" destOrd="0" presId="urn:microsoft.com/office/officeart/2005/8/layout/hChevron3"/>
    <dgm:cxn modelId="{3BAD7B27-4DCA-49AB-BCDE-27119837BC59}" type="presParOf" srcId="{43C79050-8B83-4174-B31C-3A5870940F6C}" destId="{01BB4C1A-7C86-44ED-B4DE-0A1196EC6852}" srcOrd="2" destOrd="0" presId="urn:microsoft.com/office/officeart/2005/8/layout/hChevron3"/>
    <dgm:cxn modelId="{D1213DB1-F25F-44A0-B73F-FA8A46BAED9F}" type="presParOf" srcId="{43C79050-8B83-4174-B31C-3A5870940F6C}" destId="{DB0DEA2D-2B8A-486C-8EBE-97A927BE5E4A}" srcOrd="3" destOrd="0" presId="urn:microsoft.com/office/officeart/2005/8/layout/hChevron3"/>
    <dgm:cxn modelId="{B4DC135C-0F1B-443D-8BCA-FD8D12E9C124}" type="presParOf" srcId="{43C79050-8B83-4174-B31C-3A5870940F6C}" destId="{74146918-BF22-4B48-89D3-C0B80C1785EB}" srcOrd="4" destOrd="0" presId="urn:microsoft.com/office/officeart/2005/8/layout/hChevron3"/>
    <dgm:cxn modelId="{596F26D9-3A17-43D0-B958-6F63320D7298}" type="presParOf" srcId="{43C79050-8B83-4174-B31C-3A5870940F6C}" destId="{1BE256C3-A2BC-47D0-A083-D2695C7980A2}" srcOrd="5" destOrd="0" presId="urn:microsoft.com/office/officeart/2005/8/layout/hChevron3"/>
    <dgm:cxn modelId="{7D765C1F-1186-4011-BEC1-0A705602C083}" type="presParOf" srcId="{43C79050-8B83-4174-B31C-3A5870940F6C}" destId="{594C1832-0AB4-4C88-8B4B-8201D7A16B55}" srcOrd="6" destOrd="0" presId="urn:microsoft.com/office/officeart/2005/8/layout/hChevron3"/>
    <dgm:cxn modelId="{FDCDB7E0-26AF-4382-90B5-B33ED2D2EFD9}" type="presParOf" srcId="{43C79050-8B83-4174-B31C-3A5870940F6C}" destId="{F7A3AEC5-C58A-4697-9B54-1C62751A8E7D}" srcOrd="7" destOrd="0" presId="urn:microsoft.com/office/officeart/2005/8/layout/hChevron3"/>
    <dgm:cxn modelId="{3FCC8175-43E5-4518-BBC6-AB4B7DE0FDB5}" type="presParOf" srcId="{43C79050-8B83-4174-B31C-3A5870940F6C}" destId="{99898ACF-3AA1-4F44-856D-0ED1D847F400}" srcOrd="8" destOrd="0" presId="urn:microsoft.com/office/officeart/2005/8/layout/hChevron3"/>
    <dgm:cxn modelId="{41236017-377D-4524-91C7-23B438545335}" type="presParOf" srcId="{43C79050-8B83-4174-B31C-3A5870940F6C}" destId="{5456D051-BAD1-4808-9A99-3E9E1FCE7663}" srcOrd="9" destOrd="0" presId="urn:microsoft.com/office/officeart/2005/8/layout/hChevron3"/>
    <dgm:cxn modelId="{BB464BA2-1BD3-40AF-B147-D7FB165EA110}" type="presParOf" srcId="{43C79050-8B83-4174-B31C-3A5870940F6C}" destId="{AAB4CFC6-05D7-448C-903B-DB83D3D75761}" srcOrd="10" destOrd="0" presId="urn:microsoft.com/office/officeart/2005/8/layout/hChevron3"/>
    <dgm:cxn modelId="{9A6E3C52-EC08-4B49-AFF9-4546C2826183}" type="presParOf" srcId="{43C79050-8B83-4174-B31C-3A5870940F6C}" destId="{D470C2BA-8C9B-447D-A4E8-88895F2946E8}" srcOrd="11" destOrd="0" presId="urn:microsoft.com/office/officeart/2005/8/layout/hChevron3"/>
    <dgm:cxn modelId="{A6A8EB0E-1F4B-4324-9D56-6CCA3B5F9B7F}" type="presParOf" srcId="{43C79050-8B83-4174-B31C-3A5870940F6C}" destId="{576529E7-D216-4DBB-967D-04B0C600F9A7}" srcOrd="12"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6E516D-D098-4BB3-94D9-0A6C09A5EF2F}" type="doc">
      <dgm:prSet loTypeId="urn:microsoft.com/office/officeart/2005/8/layout/hChevron3" loCatId="process" qsTypeId="urn:microsoft.com/office/officeart/2005/8/quickstyle/simple1" qsCatId="simple" csTypeId="urn:microsoft.com/office/officeart/2005/8/colors/accent1_2" csCatId="accent1" phldr="1"/>
      <dgm:spPr/>
    </dgm:pt>
    <dgm:pt modelId="{D8055CFE-4EC8-45C5-9A2D-B06774DB04AC}">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6</a:t>
          </a:r>
        </a:p>
      </dgm:t>
    </dgm:pt>
    <dgm:pt modelId="{6754033B-FC61-4EF6-A352-790F165893C6}" type="parTrans" cxnId="{CF573A56-51E4-4EF8-96EE-0CED8034E682}">
      <dgm:prSet/>
      <dgm:spPr/>
    </dgm:pt>
    <dgm:pt modelId="{EDF6A837-D08E-42AF-A723-696DE2D7570C}" type="sibTrans" cxnId="{CF573A56-51E4-4EF8-96EE-0CED8034E682}">
      <dgm:prSet/>
      <dgm:spPr/>
    </dgm:pt>
    <dgm:pt modelId="{A6655A04-CEB1-4B43-8CDB-AB1400874AC7}">
      <dgm:prSet phldrT="[Tex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Summary</a:t>
          </a:r>
        </a:p>
      </dgm:t>
    </dgm:pt>
    <dgm:pt modelId="{58FB2F3F-02F7-47E4-AEAC-6F3F3A3BD679}" type="parTrans" cxnId="{DA20CB04-94B3-4D68-BDF9-5B87B75CA279}">
      <dgm:prSet/>
      <dgm:spPr/>
    </dgm:pt>
    <dgm:pt modelId="{C18F284C-5DD3-4B2D-8DC3-D866DE436BA6}" type="sibTrans" cxnId="{DA20CB04-94B3-4D68-BDF9-5B87B75CA279}">
      <dgm:prSet/>
      <dgm:spPr/>
    </dgm:pt>
    <dgm:pt modelId="{6614C305-2922-4FB2-80C9-F9484A5A5C33}">
      <dgm:prSet phldrT="[Text]"/>
      <dgm:spPr>
        <a:gradFill flip="none" rotWithShape="0">
          <a:gsLst>
            <a:gs pos="0">
              <a:srgbClr val="5B9BD5"/>
            </a:gs>
            <a:gs pos="16667">
              <a:srgbClr val="5B9BD5"/>
            </a:gs>
            <a:gs pos="60000">
              <a:srgbClr val="A5A5A5"/>
            </a:gs>
            <a:gs pos="100000">
              <a:srgbClr val="A5A5A5"/>
            </a:gs>
          </a:gsLst>
          <a:lin ang="0" scaled="1"/>
          <a:tileRect/>
        </a:gradFill>
      </dgm:spPr>
      <dgm:t>
        <a:bodyPr/>
        <a:lstStyle/>
        <a:p>
          <a:r>
            <a:rPr lang="en-US"/>
            <a:t>Background</a:t>
          </a:r>
        </a:p>
      </dgm:t>
    </dgm:pt>
    <dgm:pt modelId="{7970F5FD-C822-42C8-A4F7-F7575E957C55}" type="parTrans" cxnId="{CAC8F554-BAC4-46AE-91AD-BFEDB664C5EF}">
      <dgm:prSet/>
      <dgm:spPr/>
    </dgm:pt>
    <dgm:pt modelId="{1CD27535-48F0-4125-8C50-E640CA09F475}" type="sibTrans" cxnId="{CAC8F554-BAC4-46AE-91AD-BFEDB664C5EF}">
      <dgm:prSet/>
      <dgm:spPr/>
    </dgm:pt>
    <dgm:pt modelId="{74FEF454-433A-4ED1-920E-FD1563C62227}">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REMIX</a:t>
          </a:r>
        </a:p>
      </dgm:t>
    </dgm:pt>
    <dgm:pt modelId="{5A5C1355-2EDB-4A2A-A978-623582053AF2}" type="parTrans" cxnId="{F4BE584A-11AC-4F18-80BE-937B34CE06AB}">
      <dgm:prSet/>
      <dgm:spPr/>
    </dgm:pt>
    <dgm:pt modelId="{5174A98C-484E-4E2C-AFC9-4FAA16284543}" type="sibTrans" cxnId="{F4BE584A-11AC-4F18-80BE-937B34CE06AB}">
      <dgm:prSet/>
      <dgm:spPr/>
    </dgm:pt>
    <dgm:pt modelId="{1D14004D-650E-43EC-95C0-0751388BB07E}">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Detection</a:t>
          </a:r>
        </a:p>
      </dgm:t>
    </dgm:pt>
    <dgm:pt modelId="{671BBFBB-14E7-4DEF-8135-6F0C62FD607D}" type="parTrans" cxnId="{928CC85C-F205-438F-849C-7C415B6081B9}">
      <dgm:prSet/>
      <dgm:spPr/>
    </dgm:pt>
    <dgm:pt modelId="{1BE15554-D892-4327-B7E3-54057D3FAB27}" type="sibTrans" cxnId="{928CC85C-F205-438F-849C-7C415B6081B9}">
      <dgm:prSet/>
      <dgm:spPr/>
    </dgm:pt>
    <dgm:pt modelId="{80D11E13-17A2-4B0B-AD6A-9B00D9174266}">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Repair</a:t>
          </a:r>
        </a:p>
      </dgm:t>
    </dgm:pt>
    <dgm:pt modelId="{5838CDA8-2AFF-4D4F-8D14-E9D9B96295F7}" type="parTrans" cxnId="{872C691D-2A32-4C44-9835-9B8AD6E1EC4A}">
      <dgm:prSet/>
      <dgm:spPr/>
    </dgm:pt>
    <dgm:pt modelId="{DFED415C-97BF-4545-A041-C261A37F9007}" type="sibTrans" cxnId="{872C691D-2A32-4C44-9835-9B8AD6E1EC4A}">
      <dgm:prSet/>
      <dgm:spPr/>
    </dgm:pt>
    <dgm:pt modelId="{705BF8AE-0ACD-4EF8-A1E1-56775FE49649}">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Performance</a:t>
          </a:r>
        </a:p>
      </dgm:t>
    </dgm:pt>
    <dgm:pt modelId="{5CA0AC3B-BB84-4C23-B39A-73B8586D9CDF}" type="parTrans" cxnId="{87189CA0-2D57-43EC-AC68-18B6B068D71A}">
      <dgm:prSet/>
      <dgm:spPr/>
    </dgm:pt>
    <dgm:pt modelId="{EF977B19-0F0D-405B-8196-1B6C5567C1F8}" type="sibTrans" cxnId="{87189CA0-2D57-43EC-AC68-18B6B068D71A}">
      <dgm:prSet/>
      <dgm:spPr/>
    </dgm:pt>
    <dgm:pt modelId="{E6B6E584-8766-452B-AD76-30F554ED207A}" type="pres">
      <dgm:prSet presAssocID="{516E516D-D098-4BB3-94D9-0A6C09A5EF2F}" presName="Name0" presStyleCnt="0">
        <dgm:presLayoutVars>
          <dgm:dir/>
          <dgm:resizeHandles val="exact"/>
        </dgm:presLayoutVars>
      </dgm:prSet>
      <dgm:spPr/>
    </dgm:pt>
    <dgm:pt modelId="{4C5D790F-1A68-4818-8E17-5D09AEEB1C9C}" type="pres">
      <dgm:prSet presAssocID="{D8055CFE-4EC8-45C5-9A2D-B06774DB04AC}" presName="parTxOnly" presStyleLbl="node1" presStyleIdx="0" presStyleCnt="7" custScaleX="51316" custScaleY="49421">
        <dgm:presLayoutVars>
          <dgm:bulletEnabled val="1"/>
        </dgm:presLayoutVars>
      </dgm:prSet>
      <dgm:spPr/>
    </dgm:pt>
    <dgm:pt modelId="{4550DD77-86A3-4F5F-BF6C-2DA52DB04FF1}" type="pres">
      <dgm:prSet presAssocID="{EDF6A837-D08E-42AF-A723-696DE2D7570C}" presName="parSpace" presStyleCnt="0"/>
      <dgm:spPr/>
    </dgm:pt>
    <dgm:pt modelId="{89670C69-4AB4-4BB5-B879-8FB108355EAD}" type="pres">
      <dgm:prSet presAssocID="{A6655A04-CEB1-4B43-8CDB-AB1400874AC7}" presName="parTxOnly" presStyleLbl="node1" presStyleIdx="1" presStyleCnt="7">
        <dgm:presLayoutVars>
          <dgm:bulletEnabled val="1"/>
        </dgm:presLayoutVars>
      </dgm:prSet>
      <dgm:spPr/>
    </dgm:pt>
    <dgm:pt modelId="{F5EAAF71-E78A-499F-A45C-E20786D9F554}" type="pres">
      <dgm:prSet presAssocID="{C18F284C-5DD3-4B2D-8DC3-D866DE436BA6}" presName="parSpace" presStyleCnt="0"/>
      <dgm:spPr/>
    </dgm:pt>
    <dgm:pt modelId="{9D7B2DB3-6C34-4732-949B-0A214D2AA686}" type="pres">
      <dgm:prSet presAssocID="{6614C305-2922-4FB2-80C9-F9484A5A5C33}" presName="parTxOnly" presStyleLbl="node1" presStyleIdx="2" presStyleCnt="7">
        <dgm:presLayoutVars>
          <dgm:bulletEnabled val="1"/>
        </dgm:presLayoutVars>
      </dgm:prSet>
      <dgm:spPr/>
    </dgm:pt>
    <dgm:pt modelId="{8328160E-D56C-4DE3-B704-3DAAE5C00F95}" type="pres">
      <dgm:prSet presAssocID="{1CD27535-48F0-4125-8C50-E640CA09F475}" presName="parSpace" presStyleCnt="0"/>
      <dgm:spPr/>
    </dgm:pt>
    <dgm:pt modelId="{DC4B19C7-F740-4163-A246-FA9C05CC2929}" type="pres">
      <dgm:prSet presAssocID="{74FEF454-433A-4ED1-920E-FD1563C62227}" presName="parTxOnly" presStyleLbl="node1" presStyleIdx="3" presStyleCnt="7">
        <dgm:presLayoutVars>
          <dgm:bulletEnabled val="1"/>
        </dgm:presLayoutVars>
      </dgm:prSet>
      <dgm:spPr/>
    </dgm:pt>
    <dgm:pt modelId="{F467C5E9-2B74-4F2C-9A8B-D4ACE4A3C5DA}" type="pres">
      <dgm:prSet presAssocID="{5174A98C-484E-4E2C-AFC9-4FAA16284543}" presName="parSpace" presStyleCnt="0"/>
      <dgm:spPr/>
    </dgm:pt>
    <dgm:pt modelId="{FC2AA7A7-2D8F-47E5-BD6F-866F8C739192}" type="pres">
      <dgm:prSet presAssocID="{1D14004D-650E-43EC-95C0-0751388BB07E}" presName="parTxOnly" presStyleLbl="node1" presStyleIdx="4" presStyleCnt="7">
        <dgm:presLayoutVars>
          <dgm:bulletEnabled val="1"/>
        </dgm:presLayoutVars>
      </dgm:prSet>
      <dgm:spPr/>
    </dgm:pt>
    <dgm:pt modelId="{C0E99C4E-87CF-4B87-8C7C-C96DC00EDF5C}" type="pres">
      <dgm:prSet presAssocID="{1BE15554-D892-4327-B7E3-54057D3FAB27}" presName="parSpace" presStyleCnt="0"/>
      <dgm:spPr/>
    </dgm:pt>
    <dgm:pt modelId="{2570D8AF-951A-4AC0-9674-9E1C078CACE9}" type="pres">
      <dgm:prSet presAssocID="{80D11E13-17A2-4B0B-AD6A-9B00D9174266}" presName="parTxOnly" presStyleLbl="node1" presStyleIdx="5" presStyleCnt="7">
        <dgm:presLayoutVars>
          <dgm:bulletEnabled val="1"/>
        </dgm:presLayoutVars>
      </dgm:prSet>
      <dgm:spPr/>
    </dgm:pt>
    <dgm:pt modelId="{CBD3276F-7AD5-4DDA-BD63-7A63DAB9F37E}" type="pres">
      <dgm:prSet presAssocID="{DFED415C-97BF-4545-A041-C261A37F9007}" presName="parSpace" presStyleCnt="0"/>
      <dgm:spPr/>
    </dgm:pt>
    <dgm:pt modelId="{26712B56-BEAB-45B3-B4AA-0B14F768CA79}" type="pres">
      <dgm:prSet presAssocID="{705BF8AE-0ACD-4EF8-A1E1-56775FE49649}" presName="parTxOnly" presStyleLbl="node1" presStyleIdx="6" presStyleCnt="7">
        <dgm:presLayoutVars>
          <dgm:bulletEnabled val="1"/>
        </dgm:presLayoutVars>
      </dgm:prSet>
      <dgm:spPr/>
    </dgm:pt>
  </dgm:ptLst>
  <dgm:cxnLst>
    <dgm:cxn modelId="{DA20CB04-94B3-4D68-BDF9-5B87B75CA279}" srcId="{516E516D-D098-4BB3-94D9-0A6C09A5EF2F}" destId="{A6655A04-CEB1-4B43-8CDB-AB1400874AC7}" srcOrd="1" destOrd="0" parTransId="{58FB2F3F-02F7-47E4-AEAC-6F3F3A3BD679}" sibTransId="{C18F284C-5DD3-4B2D-8DC3-D866DE436BA6}"/>
    <dgm:cxn modelId="{59BBC007-6822-40EE-8B19-2CC1A69AFA68}" type="presOf" srcId="{74FEF454-433A-4ED1-920E-FD1563C62227}" destId="{DC4B19C7-F740-4163-A246-FA9C05CC2929}" srcOrd="0" destOrd="0" presId="urn:microsoft.com/office/officeart/2005/8/layout/hChevron3"/>
    <dgm:cxn modelId="{9839C1B0-0FC4-40A7-9984-499542DB1962}" type="presOf" srcId="{80D11E13-17A2-4B0B-AD6A-9B00D9174266}" destId="{2570D8AF-951A-4AC0-9674-9E1C078CACE9}" srcOrd="0" destOrd="0" presId="urn:microsoft.com/office/officeart/2005/8/layout/hChevron3"/>
    <dgm:cxn modelId="{9D275A8E-74BD-46D3-8244-59263034D74A}" type="presOf" srcId="{516E516D-D098-4BB3-94D9-0A6C09A5EF2F}" destId="{E6B6E584-8766-452B-AD76-30F554ED207A}" srcOrd="0" destOrd="0" presId="urn:microsoft.com/office/officeart/2005/8/layout/hChevron3"/>
    <dgm:cxn modelId="{CAC8F554-BAC4-46AE-91AD-BFEDB664C5EF}" srcId="{516E516D-D098-4BB3-94D9-0A6C09A5EF2F}" destId="{6614C305-2922-4FB2-80C9-F9484A5A5C33}" srcOrd="2" destOrd="0" parTransId="{7970F5FD-C822-42C8-A4F7-F7575E957C55}" sibTransId="{1CD27535-48F0-4125-8C50-E640CA09F475}"/>
    <dgm:cxn modelId="{87189CA0-2D57-43EC-AC68-18B6B068D71A}" srcId="{516E516D-D098-4BB3-94D9-0A6C09A5EF2F}" destId="{705BF8AE-0ACD-4EF8-A1E1-56775FE49649}" srcOrd="6" destOrd="0" parTransId="{5CA0AC3B-BB84-4C23-B39A-73B8586D9CDF}" sibTransId="{EF977B19-0F0D-405B-8196-1B6C5567C1F8}"/>
    <dgm:cxn modelId="{928CC85C-F205-438F-849C-7C415B6081B9}" srcId="{516E516D-D098-4BB3-94D9-0A6C09A5EF2F}" destId="{1D14004D-650E-43EC-95C0-0751388BB07E}" srcOrd="4" destOrd="0" parTransId="{671BBFBB-14E7-4DEF-8135-6F0C62FD607D}" sibTransId="{1BE15554-D892-4327-B7E3-54057D3FAB27}"/>
    <dgm:cxn modelId="{CBA903AA-C558-47EE-9A1E-46F1BE654D99}" type="presOf" srcId="{D8055CFE-4EC8-45C5-9A2D-B06774DB04AC}" destId="{4C5D790F-1A68-4818-8E17-5D09AEEB1C9C}" srcOrd="0" destOrd="0" presId="urn:microsoft.com/office/officeart/2005/8/layout/hChevron3"/>
    <dgm:cxn modelId="{872C691D-2A32-4C44-9835-9B8AD6E1EC4A}" srcId="{516E516D-D098-4BB3-94D9-0A6C09A5EF2F}" destId="{80D11E13-17A2-4B0B-AD6A-9B00D9174266}" srcOrd="5" destOrd="0" parTransId="{5838CDA8-2AFF-4D4F-8D14-E9D9B96295F7}" sibTransId="{DFED415C-97BF-4545-A041-C261A37F9007}"/>
    <dgm:cxn modelId="{595ABA47-7B05-4F92-9AEA-FCD6599BC097}" type="presOf" srcId="{1D14004D-650E-43EC-95C0-0751388BB07E}" destId="{FC2AA7A7-2D8F-47E5-BD6F-866F8C739192}" srcOrd="0" destOrd="0" presId="urn:microsoft.com/office/officeart/2005/8/layout/hChevron3"/>
    <dgm:cxn modelId="{32E82D71-3172-4A59-B368-8872555D7710}" type="presOf" srcId="{705BF8AE-0ACD-4EF8-A1E1-56775FE49649}" destId="{26712B56-BEAB-45B3-B4AA-0B14F768CA79}" srcOrd="0" destOrd="0" presId="urn:microsoft.com/office/officeart/2005/8/layout/hChevron3"/>
    <dgm:cxn modelId="{5BC5EE6E-EA0D-4846-A43B-D7D1B5E7F4D5}" type="presOf" srcId="{A6655A04-CEB1-4B43-8CDB-AB1400874AC7}" destId="{89670C69-4AB4-4BB5-B879-8FB108355EAD}" srcOrd="0" destOrd="0" presId="urn:microsoft.com/office/officeart/2005/8/layout/hChevron3"/>
    <dgm:cxn modelId="{CF573A56-51E4-4EF8-96EE-0CED8034E682}" srcId="{516E516D-D098-4BB3-94D9-0A6C09A5EF2F}" destId="{D8055CFE-4EC8-45C5-9A2D-B06774DB04AC}" srcOrd="0" destOrd="0" parTransId="{6754033B-FC61-4EF6-A352-790F165893C6}" sibTransId="{EDF6A837-D08E-42AF-A723-696DE2D7570C}"/>
    <dgm:cxn modelId="{F4BE584A-11AC-4F18-80BE-937B34CE06AB}" srcId="{516E516D-D098-4BB3-94D9-0A6C09A5EF2F}" destId="{74FEF454-433A-4ED1-920E-FD1563C62227}" srcOrd="3" destOrd="0" parTransId="{5A5C1355-2EDB-4A2A-A978-623582053AF2}" sibTransId="{5174A98C-484E-4E2C-AFC9-4FAA16284543}"/>
    <dgm:cxn modelId="{27BF4F84-212D-44F7-AB15-B10F9C385ECD}" type="presOf" srcId="{6614C305-2922-4FB2-80C9-F9484A5A5C33}" destId="{9D7B2DB3-6C34-4732-949B-0A214D2AA686}" srcOrd="0" destOrd="0" presId="urn:microsoft.com/office/officeart/2005/8/layout/hChevron3"/>
    <dgm:cxn modelId="{121101A0-95AD-404F-B841-43424F2F60DE}" type="presParOf" srcId="{E6B6E584-8766-452B-AD76-30F554ED207A}" destId="{4C5D790F-1A68-4818-8E17-5D09AEEB1C9C}" srcOrd="0" destOrd="0" presId="urn:microsoft.com/office/officeart/2005/8/layout/hChevron3"/>
    <dgm:cxn modelId="{48C5DD57-4582-468D-8746-841BC9C24925}" type="presParOf" srcId="{E6B6E584-8766-452B-AD76-30F554ED207A}" destId="{4550DD77-86A3-4F5F-BF6C-2DA52DB04FF1}" srcOrd="1" destOrd="0" presId="urn:microsoft.com/office/officeart/2005/8/layout/hChevron3"/>
    <dgm:cxn modelId="{EE79F329-299C-41C9-8EBC-D4A1B3CA7CC6}" type="presParOf" srcId="{E6B6E584-8766-452B-AD76-30F554ED207A}" destId="{89670C69-4AB4-4BB5-B879-8FB108355EAD}" srcOrd="2" destOrd="0" presId="urn:microsoft.com/office/officeart/2005/8/layout/hChevron3"/>
    <dgm:cxn modelId="{2B5A2A96-1050-4785-AE22-4B716CCC1565}" type="presParOf" srcId="{E6B6E584-8766-452B-AD76-30F554ED207A}" destId="{F5EAAF71-E78A-499F-A45C-E20786D9F554}" srcOrd="3" destOrd="0" presId="urn:microsoft.com/office/officeart/2005/8/layout/hChevron3"/>
    <dgm:cxn modelId="{4220BD5A-912B-4280-9B2D-F01D09A96CF0}" type="presParOf" srcId="{E6B6E584-8766-452B-AD76-30F554ED207A}" destId="{9D7B2DB3-6C34-4732-949B-0A214D2AA686}" srcOrd="4" destOrd="0" presId="urn:microsoft.com/office/officeart/2005/8/layout/hChevron3"/>
    <dgm:cxn modelId="{33DCEE6E-A027-49B6-99B8-4257CBAC8140}" type="presParOf" srcId="{E6B6E584-8766-452B-AD76-30F554ED207A}" destId="{8328160E-D56C-4DE3-B704-3DAAE5C00F95}" srcOrd="5" destOrd="0" presId="urn:microsoft.com/office/officeart/2005/8/layout/hChevron3"/>
    <dgm:cxn modelId="{6995E950-CED9-4D90-995A-FE12D987C994}" type="presParOf" srcId="{E6B6E584-8766-452B-AD76-30F554ED207A}" destId="{DC4B19C7-F740-4163-A246-FA9C05CC2929}" srcOrd="6" destOrd="0" presId="urn:microsoft.com/office/officeart/2005/8/layout/hChevron3"/>
    <dgm:cxn modelId="{9A822490-3179-436D-825B-DD58D2AB99E0}" type="presParOf" srcId="{E6B6E584-8766-452B-AD76-30F554ED207A}" destId="{F467C5E9-2B74-4F2C-9A8B-D4ACE4A3C5DA}" srcOrd="7" destOrd="0" presId="urn:microsoft.com/office/officeart/2005/8/layout/hChevron3"/>
    <dgm:cxn modelId="{A579C1B4-373A-4B24-A1CA-CA3C017F5C84}" type="presParOf" srcId="{E6B6E584-8766-452B-AD76-30F554ED207A}" destId="{FC2AA7A7-2D8F-47E5-BD6F-866F8C739192}" srcOrd="8" destOrd="0" presId="urn:microsoft.com/office/officeart/2005/8/layout/hChevron3"/>
    <dgm:cxn modelId="{400CA331-FE44-4872-A4AB-92BA3D61D12D}" type="presParOf" srcId="{E6B6E584-8766-452B-AD76-30F554ED207A}" destId="{C0E99C4E-87CF-4B87-8C7C-C96DC00EDF5C}" srcOrd="9" destOrd="0" presId="urn:microsoft.com/office/officeart/2005/8/layout/hChevron3"/>
    <dgm:cxn modelId="{B4CA7383-E51F-445A-AE0F-D2914E7D73FA}" type="presParOf" srcId="{E6B6E584-8766-452B-AD76-30F554ED207A}" destId="{2570D8AF-951A-4AC0-9674-9E1C078CACE9}" srcOrd="10" destOrd="0" presId="urn:microsoft.com/office/officeart/2005/8/layout/hChevron3"/>
    <dgm:cxn modelId="{D98205BE-7C52-4526-A290-CD30E275E55F}" type="presParOf" srcId="{E6B6E584-8766-452B-AD76-30F554ED207A}" destId="{CBD3276F-7AD5-4DDA-BD63-7A63DAB9F37E}" srcOrd="11" destOrd="0" presId="urn:microsoft.com/office/officeart/2005/8/layout/hChevron3"/>
    <dgm:cxn modelId="{BC7C5772-4D56-450A-BA9F-5016500C5756}" type="presParOf" srcId="{E6B6E584-8766-452B-AD76-30F554ED207A}" destId="{26712B56-BEAB-45B3-B4AA-0B14F768CA79}"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0D43C77-6B7D-4784-9964-F6A7C52F9A0B}" type="doc">
      <dgm:prSet loTypeId="urn:microsoft.com/office/officeart/2005/8/layout/hChevron3" loCatId="process" qsTypeId="urn:microsoft.com/office/officeart/2005/8/quickstyle/simple1" qsCatId="simple" csTypeId="urn:microsoft.com/office/officeart/2005/8/colors/accent1_2" csCatId="accent1" phldr="1"/>
      <dgm:spPr/>
    </dgm:pt>
    <dgm:pt modelId="{8DC240C3-8BAE-45F4-BBE2-1B504E049CF5}">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7</a:t>
          </a:r>
        </a:p>
      </dgm:t>
    </dgm:pt>
    <dgm:pt modelId="{CEFE6841-3C14-4F5B-AA18-EB1C9148CA3D}" type="parTrans" cxnId="{7BB9CDE4-B0E3-4E7B-9EFA-51CF8FEBB9F7}">
      <dgm:prSet/>
      <dgm:spPr/>
    </dgm:pt>
    <dgm:pt modelId="{EE84E1C4-49C0-449D-90C3-1815BC48F2BC}" type="sibTrans" cxnId="{7BB9CDE4-B0E3-4E7B-9EFA-51CF8FEBB9F7}">
      <dgm:prSet/>
      <dgm:spPr/>
    </dgm:pt>
    <dgm:pt modelId="{ED20DFFC-F451-42BD-B184-CCCB4E22EEB7}">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Summary</a:t>
          </a:r>
        </a:p>
      </dgm:t>
    </dgm:pt>
    <dgm:pt modelId="{26DC027F-54C1-46C9-8D11-1473FB7C0386}" type="parTrans" cxnId="{BE0EF56B-15BC-447C-93E1-F46970F2D8EF}">
      <dgm:prSet/>
      <dgm:spPr/>
    </dgm:pt>
    <dgm:pt modelId="{17A79D6D-32E8-404E-A824-076BC99ECD2F}" type="sibTrans" cxnId="{BE0EF56B-15BC-447C-93E1-F46970F2D8EF}">
      <dgm:prSet/>
      <dgm:spPr/>
    </dgm:pt>
    <dgm:pt modelId="{203E0E00-0D03-4981-B4BC-8F2BDB2004D7}">
      <dgm:prSet phldrT="[Text]"/>
      <dgm:spPr>
        <a:gradFill flip="none" rotWithShape="0">
          <a:gsLst>
            <a:gs pos="0">
              <a:srgbClr val="5B9BD5"/>
            </a:gs>
            <a:gs pos="33333">
              <a:srgbClr val="5B9BD5"/>
            </a:gs>
            <a:gs pos="60000">
              <a:srgbClr val="A5A5A5"/>
            </a:gs>
            <a:gs pos="100000">
              <a:srgbClr val="A5A5A5"/>
            </a:gs>
          </a:gsLst>
          <a:lin ang="0" scaled="1"/>
          <a:tileRect/>
        </a:gradFill>
      </dgm:spPr>
      <dgm:t>
        <a:bodyPr/>
        <a:lstStyle/>
        <a:p>
          <a:r>
            <a:rPr lang="en-US"/>
            <a:t>Background</a:t>
          </a:r>
        </a:p>
      </dgm:t>
    </dgm:pt>
    <dgm:pt modelId="{90021D5F-8810-4995-875B-7EC608766228}" type="parTrans" cxnId="{6F7AD04E-6059-4866-A1DC-8D23190FD8AF}">
      <dgm:prSet/>
      <dgm:spPr/>
    </dgm:pt>
    <dgm:pt modelId="{9211C0B6-533D-43A9-AA7D-833BFA5394C5}" type="sibTrans" cxnId="{6F7AD04E-6059-4866-A1DC-8D23190FD8AF}">
      <dgm:prSet/>
      <dgm:spPr/>
    </dgm:pt>
    <dgm:pt modelId="{7BFBBE9A-C630-4EE9-8A3F-9A5ED8DA748E}">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REMIX</a:t>
          </a:r>
        </a:p>
      </dgm:t>
    </dgm:pt>
    <dgm:pt modelId="{423E16A6-15DD-443C-94DA-DD9671FAD4AD}" type="parTrans" cxnId="{A02D0FF9-1191-405D-93D4-C231D5CA1673}">
      <dgm:prSet/>
      <dgm:spPr/>
    </dgm:pt>
    <dgm:pt modelId="{BA802618-D9D5-4BF3-9443-45B60263B3A9}" type="sibTrans" cxnId="{A02D0FF9-1191-405D-93D4-C231D5CA1673}">
      <dgm:prSet/>
      <dgm:spPr/>
    </dgm:pt>
    <dgm:pt modelId="{2421166D-42DA-416E-99CB-B8A83757BD56}">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Detection</a:t>
          </a:r>
        </a:p>
      </dgm:t>
    </dgm:pt>
    <dgm:pt modelId="{4EE15B05-C434-4A12-A19D-3BEFF7344432}" type="parTrans" cxnId="{655C7C9B-4EAE-4047-8FA0-9D05ECF55977}">
      <dgm:prSet/>
      <dgm:spPr/>
    </dgm:pt>
    <dgm:pt modelId="{EFB9E433-FCBA-4336-BC7F-8CFE7326FB73}" type="sibTrans" cxnId="{655C7C9B-4EAE-4047-8FA0-9D05ECF55977}">
      <dgm:prSet/>
      <dgm:spPr/>
    </dgm:pt>
    <dgm:pt modelId="{B7847DB4-FB37-43C4-AA19-E8D773F71247}">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Repair</a:t>
          </a:r>
        </a:p>
      </dgm:t>
    </dgm:pt>
    <dgm:pt modelId="{33AC428A-A42D-4413-8D85-C7F56FBEAE0C}" type="parTrans" cxnId="{8B35F37E-83B9-400F-AF26-10EC976540DB}">
      <dgm:prSet/>
      <dgm:spPr/>
    </dgm:pt>
    <dgm:pt modelId="{1E10761B-9878-471A-9729-ADDC26EA97ED}" type="sibTrans" cxnId="{8B35F37E-83B9-400F-AF26-10EC976540DB}">
      <dgm:prSet/>
      <dgm:spPr/>
    </dgm:pt>
    <dgm:pt modelId="{A63AE6A7-45C3-4EAD-ADA2-27A881885FB5}">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54D9E448-E6C8-4698-9B29-4A7C590D21EA}" type="parTrans" cxnId="{747A0468-1494-4A6B-AA8F-7F20629185CA}">
      <dgm:prSet/>
      <dgm:spPr/>
    </dgm:pt>
    <dgm:pt modelId="{AE82865C-F886-4CB2-9368-8E0FA543CA9B}" type="sibTrans" cxnId="{747A0468-1494-4A6B-AA8F-7F20629185CA}">
      <dgm:prSet/>
      <dgm:spPr/>
    </dgm:pt>
    <dgm:pt modelId="{6EF5F80A-F845-48F0-8318-716DD978E0A9}" type="pres">
      <dgm:prSet presAssocID="{20D43C77-6B7D-4784-9964-F6A7C52F9A0B}" presName="Name0" presStyleCnt="0">
        <dgm:presLayoutVars>
          <dgm:dir/>
          <dgm:resizeHandles val="exact"/>
        </dgm:presLayoutVars>
      </dgm:prSet>
      <dgm:spPr/>
    </dgm:pt>
    <dgm:pt modelId="{CCF229F3-12A5-4E70-B2F0-DEB5050A487F}" type="pres">
      <dgm:prSet presAssocID="{8DC240C3-8BAE-45F4-BBE2-1B504E049CF5}" presName="parTxOnly" presStyleLbl="node1" presStyleIdx="0" presStyleCnt="7" custScaleX="51316" custScaleY="49421">
        <dgm:presLayoutVars>
          <dgm:bulletEnabled val="1"/>
        </dgm:presLayoutVars>
      </dgm:prSet>
      <dgm:spPr/>
    </dgm:pt>
    <dgm:pt modelId="{57B44110-9F73-4F72-8540-B89635CC6256}" type="pres">
      <dgm:prSet presAssocID="{EE84E1C4-49C0-449D-90C3-1815BC48F2BC}" presName="parSpace" presStyleCnt="0"/>
      <dgm:spPr/>
    </dgm:pt>
    <dgm:pt modelId="{9A9B62EB-22E8-4166-B535-FB30A456C287}" type="pres">
      <dgm:prSet presAssocID="{ED20DFFC-F451-42BD-B184-CCCB4E22EEB7}" presName="parTxOnly" presStyleLbl="node1" presStyleIdx="1" presStyleCnt="7">
        <dgm:presLayoutVars>
          <dgm:bulletEnabled val="1"/>
        </dgm:presLayoutVars>
      </dgm:prSet>
      <dgm:spPr/>
    </dgm:pt>
    <dgm:pt modelId="{FCAC3804-23CC-46D2-A651-01862FD16468}" type="pres">
      <dgm:prSet presAssocID="{17A79D6D-32E8-404E-A824-076BC99ECD2F}" presName="parSpace" presStyleCnt="0"/>
      <dgm:spPr/>
    </dgm:pt>
    <dgm:pt modelId="{CBA3FB42-98B6-472B-94C4-CDD9955F0AE9}" type="pres">
      <dgm:prSet presAssocID="{203E0E00-0D03-4981-B4BC-8F2BDB2004D7}" presName="parTxOnly" presStyleLbl="node1" presStyleIdx="2" presStyleCnt="7">
        <dgm:presLayoutVars>
          <dgm:bulletEnabled val="1"/>
        </dgm:presLayoutVars>
      </dgm:prSet>
      <dgm:spPr/>
    </dgm:pt>
    <dgm:pt modelId="{CD7E4B7C-B0D3-4F1B-B323-B8B2866F3442}" type="pres">
      <dgm:prSet presAssocID="{9211C0B6-533D-43A9-AA7D-833BFA5394C5}" presName="parSpace" presStyleCnt="0"/>
      <dgm:spPr/>
    </dgm:pt>
    <dgm:pt modelId="{C95BF5D7-55E4-45DC-97A8-51085D092502}" type="pres">
      <dgm:prSet presAssocID="{7BFBBE9A-C630-4EE9-8A3F-9A5ED8DA748E}" presName="parTxOnly" presStyleLbl="node1" presStyleIdx="3" presStyleCnt="7">
        <dgm:presLayoutVars>
          <dgm:bulletEnabled val="1"/>
        </dgm:presLayoutVars>
      </dgm:prSet>
      <dgm:spPr/>
    </dgm:pt>
    <dgm:pt modelId="{9D1C785A-8EE0-4C35-93ED-9C1E3284F84A}" type="pres">
      <dgm:prSet presAssocID="{BA802618-D9D5-4BF3-9443-45B60263B3A9}" presName="parSpace" presStyleCnt="0"/>
      <dgm:spPr/>
    </dgm:pt>
    <dgm:pt modelId="{A97E3CFC-C93A-45CD-8B39-394ED1BEE738}" type="pres">
      <dgm:prSet presAssocID="{2421166D-42DA-416E-99CB-B8A83757BD56}" presName="parTxOnly" presStyleLbl="node1" presStyleIdx="4" presStyleCnt="7">
        <dgm:presLayoutVars>
          <dgm:bulletEnabled val="1"/>
        </dgm:presLayoutVars>
      </dgm:prSet>
      <dgm:spPr/>
    </dgm:pt>
    <dgm:pt modelId="{B0D01A28-EB69-4F6F-A047-F30144743D42}" type="pres">
      <dgm:prSet presAssocID="{EFB9E433-FCBA-4336-BC7F-8CFE7326FB73}" presName="parSpace" presStyleCnt="0"/>
      <dgm:spPr/>
    </dgm:pt>
    <dgm:pt modelId="{8EA8B5C8-7996-4673-91DD-573347F5F5E8}" type="pres">
      <dgm:prSet presAssocID="{B7847DB4-FB37-43C4-AA19-E8D773F71247}" presName="parTxOnly" presStyleLbl="node1" presStyleIdx="5" presStyleCnt="7">
        <dgm:presLayoutVars>
          <dgm:bulletEnabled val="1"/>
        </dgm:presLayoutVars>
      </dgm:prSet>
      <dgm:spPr/>
    </dgm:pt>
    <dgm:pt modelId="{CD71E67C-69E5-4208-86B4-D06385440ECD}" type="pres">
      <dgm:prSet presAssocID="{1E10761B-9878-471A-9729-ADDC26EA97ED}" presName="parSpace" presStyleCnt="0"/>
      <dgm:spPr/>
    </dgm:pt>
    <dgm:pt modelId="{B4A1E524-54BE-4B1F-92A1-50A4876C688D}" type="pres">
      <dgm:prSet presAssocID="{A63AE6A7-45C3-4EAD-ADA2-27A881885FB5}" presName="parTxOnly" presStyleLbl="node1" presStyleIdx="6" presStyleCnt="7">
        <dgm:presLayoutVars>
          <dgm:bulletEnabled val="1"/>
        </dgm:presLayoutVars>
      </dgm:prSet>
      <dgm:spPr/>
    </dgm:pt>
  </dgm:ptLst>
  <dgm:cxnLst>
    <dgm:cxn modelId="{23074622-928D-42E5-86E1-61C1EFFE0958}" type="presOf" srcId="{8DC240C3-8BAE-45F4-BBE2-1B504E049CF5}" destId="{CCF229F3-12A5-4E70-B2F0-DEB5050A487F}" srcOrd="0" destOrd="0" presId="urn:microsoft.com/office/officeart/2005/8/layout/hChevron3"/>
    <dgm:cxn modelId="{F029FE26-0D0F-446B-8D0F-B734FB82FF87}" type="presOf" srcId="{ED20DFFC-F451-42BD-B184-CCCB4E22EEB7}" destId="{9A9B62EB-22E8-4166-B535-FB30A456C287}" srcOrd="0" destOrd="0" presId="urn:microsoft.com/office/officeart/2005/8/layout/hChevron3"/>
    <dgm:cxn modelId="{A02D0FF9-1191-405D-93D4-C231D5CA1673}" srcId="{20D43C77-6B7D-4784-9964-F6A7C52F9A0B}" destId="{7BFBBE9A-C630-4EE9-8A3F-9A5ED8DA748E}" srcOrd="3" destOrd="0" parTransId="{423E16A6-15DD-443C-94DA-DD9671FAD4AD}" sibTransId="{BA802618-D9D5-4BF3-9443-45B60263B3A9}"/>
    <dgm:cxn modelId="{7CD7D6BA-14E4-4A56-A1FA-1919870F0564}" type="presOf" srcId="{2421166D-42DA-416E-99CB-B8A83757BD56}" destId="{A97E3CFC-C93A-45CD-8B39-394ED1BEE738}" srcOrd="0" destOrd="0" presId="urn:microsoft.com/office/officeart/2005/8/layout/hChevron3"/>
    <dgm:cxn modelId="{747A0468-1494-4A6B-AA8F-7F20629185CA}" srcId="{20D43C77-6B7D-4784-9964-F6A7C52F9A0B}" destId="{A63AE6A7-45C3-4EAD-ADA2-27A881885FB5}" srcOrd="6" destOrd="0" parTransId="{54D9E448-E6C8-4698-9B29-4A7C590D21EA}" sibTransId="{AE82865C-F886-4CB2-9368-8E0FA543CA9B}"/>
    <dgm:cxn modelId="{8B35F37E-83B9-400F-AF26-10EC976540DB}" srcId="{20D43C77-6B7D-4784-9964-F6A7C52F9A0B}" destId="{B7847DB4-FB37-43C4-AA19-E8D773F71247}" srcOrd="5" destOrd="0" parTransId="{33AC428A-A42D-4413-8D85-C7F56FBEAE0C}" sibTransId="{1E10761B-9878-471A-9729-ADDC26EA97ED}"/>
    <dgm:cxn modelId="{655C7C9B-4EAE-4047-8FA0-9D05ECF55977}" srcId="{20D43C77-6B7D-4784-9964-F6A7C52F9A0B}" destId="{2421166D-42DA-416E-99CB-B8A83757BD56}" srcOrd="4" destOrd="0" parTransId="{4EE15B05-C434-4A12-A19D-3BEFF7344432}" sibTransId="{EFB9E433-FCBA-4336-BC7F-8CFE7326FB73}"/>
    <dgm:cxn modelId="{7BB9CDE4-B0E3-4E7B-9EFA-51CF8FEBB9F7}" srcId="{20D43C77-6B7D-4784-9964-F6A7C52F9A0B}" destId="{8DC240C3-8BAE-45F4-BBE2-1B504E049CF5}" srcOrd="0" destOrd="0" parTransId="{CEFE6841-3C14-4F5B-AA18-EB1C9148CA3D}" sibTransId="{EE84E1C4-49C0-449D-90C3-1815BC48F2BC}"/>
    <dgm:cxn modelId="{BE0EF56B-15BC-447C-93E1-F46970F2D8EF}" srcId="{20D43C77-6B7D-4784-9964-F6A7C52F9A0B}" destId="{ED20DFFC-F451-42BD-B184-CCCB4E22EEB7}" srcOrd="1" destOrd="0" parTransId="{26DC027F-54C1-46C9-8D11-1473FB7C0386}" sibTransId="{17A79D6D-32E8-404E-A824-076BC99ECD2F}"/>
    <dgm:cxn modelId="{EFD5DFA9-E8BA-4B0B-83CB-4A7F8ABC9D51}" type="presOf" srcId="{7BFBBE9A-C630-4EE9-8A3F-9A5ED8DA748E}" destId="{C95BF5D7-55E4-45DC-97A8-51085D092502}" srcOrd="0" destOrd="0" presId="urn:microsoft.com/office/officeart/2005/8/layout/hChevron3"/>
    <dgm:cxn modelId="{CC5EEE44-68C3-4C85-B9B3-F476B896DFD6}" type="presOf" srcId="{B7847DB4-FB37-43C4-AA19-E8D773F71247}" destId="{8EA8B5C8-7996-4673-91DD-573347F5F5E8}" srcOrd="0" destOrd="0" presId="urn:microsoft.com/office/officeart/2005/8/layout/hChevron3"/>
    <dgm:cxn modelId="{53C1FE1D-1F20-48AD-8609-0E7601CB7ECF}" type="presOf" srcId="{20D43C77-6B7D-4784-9964-F6A7C52F9A0B}" destId="{6EF5F80A-F845-48F0-8318-716DD978E0A9}" srcOrd="0" destOrd="0" presId="urn:microsoft.com/office/officeart/2005/8/layout/hChevron3"/>
    <dgm:cxn modelId="{715C3DCA-769C-40A4-9874-B417F765121B}" type="presOf" srcId="{A63AE6A7-45C3-4EAD-ADA2-27A881885FB5}" destId="{B4A1E524-54BE-4B1F-92A1-50A4876C688D}" srcOrd="0" destOrd="0" presId="urn:microsoft.com/office/officeart/2005/8/layout/hChevron3"/>
    <dgm:cxn modelId="{6F7AD04E-6059-4866-A1DC-8D23190FD8AF}" srcId="{20D43C77-6B7D-4784-9964-F6A7C52F9A0B}" destId="{203E0E00-0D03-4981-B4BC-8F2BDB2004D7}" srcOrd="2" destOrd="0" parTransId="{90021D5F-8810-4995-875B-7EC608766228}" sibTransId="{9211C0B6-533D-43A9-AA7D-833BFA5394C5}"/>
    <dgm:cxn modelId="{2C737BE5-1B9C-4742-BCFA-7CE7C0A9859A}" type="presOf" srcId="{203E0E00-0D03-4981-B4BC-8F2BDB2004D7}" destId="{CBA3FB42-98B6-472B-94C4-CDD9955F0AE9}" srcOrd="0" destOrd="0" presId="urn:microsoft.com/office/officeart/2005/8/layout/hChevron3"/>
    <dgm:cxn modelId="{91EE140C-0C1B-4BAD-9BFC-9F85A99C48C1}" type="presParOf" srcId="{6EF5F80A-F845-48F0-8318-716DD978E0A9}" destId="{CCF229F3-12A5-4E70-B2F0-DEB5050A487F}" srcOrd="0" destOrd="0" presId="urn:microsoft.com/office/officeart/2005/8/layout/hChevron3"/>
    <dgm:cxn modelId="{DCC298D3-2950-43C4-9053-EBC588B8352D}" type="presParOf" srcId="{6EF5F80A-F845-48F0-8318-716DD978E0A9}" destId="{57B44110-9F73-4F72-8540-B89635CC6256}" srcOrd="1" destOrd="0" presId="urn:microsoft.com/office/officeart/2005/8/layout/hChevron3"/>
    <dgm:cxn modelId="{77B6A4D5-6FDC-4CF4-979A-72AB7C7C5294}" type="presParOf" srcId="{6EF5F80A-F845-48F0-8318-716DD978E0A9}" destId="{9A9B62EB-22E8-4166-B535-FB30A456C287}" srcOrd="2" destOrd="0" presId="urn:microsoft.com/office/officeart/2005/8/layout/hChevron3"/>
    <dgm:cxn modelId="{335C2275-4448-4E80-9A29-948CD38EA06F}" type="presParOf" srcId="{6EF5F80A-F845-48F0-8318-716DD978E0A9}" destId="{FCAC3804-23CC-46D2-A651-01862FD16468}" srcOrd="3" destOrd="0" presId="urn:microsoft.com/office/officeart/2005/8/layout/hChevron3"/>
    <dgm:cxn modelId="{660CED74-1D7F-4B10-B523-F458085B7A4A}" type="presParOf" srcId="{6EF5F80A-F845-48F0-8318-716DD978E0A9}" destId="{CBA3FB42-98B6-472B-94C4-CDD9955F0AE9}" srcOrd="4" destOrd="0" presId="urn:microsoft.com/office/officeart/2005/8/layout/hChevron3"/>
    <dgm:cxn modelId="{93B8AAB9-2AA7-44B9-B611-4A4A87E6AE80}" type="presParOf" srcId="{6EF5F80A-F845-48F0-8318-716DD978E0A9}" destId="{CD7E4B7C-B0D3-4F1B-B323-B8B2866F3442}" srcOrd="5" destOrd="0" presId="urn:microsoft.com/office/officeart/2005/8/layout/hChevron3"/>
    <dgm:cxn modelId="{29F0A184-6C78-4E83-A520-9765D6CADA7D}" type="presParOf" srcId="{6EF5F80A-F845-48F0-8318-716DD978E0A9}" destId="{C95BF5D7-55E4-45DC-97A8-51085D092502}" srcOrd="6" destOrd="0" presId="urn:microsoft.com/office/officeart/2005/8/layout/hChevron3"/>
    <dgm:cxn modelId="{CE2432A0-30C8-4C0D-8C40-47CF9A9C8095}" type="presParOf" srcId="{6EF5F80A-F845-48F0-8318-716DD978E0A9}" destId="{9D1C785A-8EE0-4C35-93ED-9C1E3284F84A}" srcOrd="7" destOrd="0" presId="urn:microsoft.com/office/officeart/2005/8/layout/hChevron3"/>
    <dgm:cxn modelId="{A6E0B1FB-05EF-4904-8652-3A34913221FF}" type="presParOf" srcId="{6EF5F80A-F845-48F0-8318-716DD978E0A9}" destId="{A97E3CFC-C93A-45CD-8B39-394ED1BEE738}" srcOrd="8" destOrd="0" presId="urn:microsoft.com/office/officeart/2005/8/layout/hChevron3"/>
    <dgm:cxn modelId="{7A897FA6-DF15-4600-8F24-E38B9B5CBAA5}" type="presParOf" srcId="{6EF5F80A-F845-48F0-8318-716DD978E0A9}" destId="{B0D01A28-EB69-4F6F-A047-F30144743D42}" srcOrd="9" destOrd="0" presId="urn:microsoft.com/office/officeart/2005/8/layout/hChevron3"/>
    <dgm:cxn modelId="{A357733A-83A3-4E88-97A8-E928213B501D}" type="presParOf" srcId="{6EF5F80A-F845-48F0-8318-716DD978E0A9}" destId="{8EA8B5C8-7996-4673-91DD-573347F5F5E8}" srcOrd="10" destOrd="0" presId="urn:microsoft.com/office/officeart/2005/8/layout/hChevron3"/>
    <dgm:cxn modelId="{C61168DB-024F-48CE-944A-74BBF4A3D56B}" type="presParOf" srcId="{6EF5F80A-F845-48F0-8318-716DD978E0A9}" destId="{CD71E67C-69E5-4208-86B4-D06385440ECD}" srcOrd="11" destOrd="0" presId="urn:microsoft.com/office/officeart/2005/8/layout/hChevron3"/>
    <dgm:cxn modelId="{0DC73D08-4BC5-4738-A47D-D0B5B39A5D8D}" type="presParOf" srcId="{6EF5F80A-F845-48F0-8318-716DD978E0A9}" destId="{B4A1E524-54BE-4B1F-92A1-50A4876C688D}"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4377C9-0F9B-4489-A7BB-0434B8F7B1AE}">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a:t>
          </a:r>
        </a:p>
      </dsp:txBody>
      <dsp:txXfrm>
        <a:off x="5432" y="1544"/>
        <a:ext cx="797150" cy="339811"/>
      </dsp:txXfrm>
    </dsp:sp>
    <dsp:sp modelId="{18A5E4CA-ABE5-4C5F-918B-17AF7D06F085}">
      <dsp:nvSpPr>
        <dsp:cNvPr id="0" name=""/>
        <dsp:cNvSpPr/>
      </dsp:nvSpPr>
      <dsp:spPr>
        <a:xfrm>
          <a:off x="543743" y="0"/>
          <a:ext cx="1718964" cy="342900"/>
        </a:xfrm>
        <a:prstGeom prst="chevron">
          <a:avLst/>
        </a:prstGeom>
        <a:gradFill flip="none" rotWithShape="0">
          <a:gsLst>
            <a:gs pos="0">
              <a:srgbClr val="5B9BD5"/>
            </a:gs>
            <a:gs pos="28571">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628828BA-CE2B-4C03-AFAF-28EFF464867E}">
      <dsp:nvSpPr>
        <dsp:cNvPr id="0" name=""/>
        <dsp:cNvSpPr/>
      </dsp:nvSpPr>
      <dsp:spPr>
        <a:xfrm>
          <a:off x="1918915"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0844E776-94B5-4CEF-AA13-ECF618DB1F43}">
      <dsp:nvSpPr>
        <dsp:cNvPr id="0" name=""/>
        <dsp:cNvSpPr/>
      </dsp:nvSpPr>
      <dsp:spPr>
        <a:xfrm>
          <a:off x="3294087"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B0144C95-D2B4-40C7-8CA2-9B784B92A3CB}">
      <dsp:nvSpPr>
        <dsp:cNvPr id="0" name=""/>
        <dsp:cNvSpPr/>
      </dsp:nvSpPr>
      <dsp:spPr>
        <a:xfrm>
          <a:off x="4669259"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E448A320-3129-476D-8139-689F342E0F72}">
      <dsp:nvSpPr>
        <dsp:cNvPr id="0" name=""/>
        <dsp:cNvSpPr/>
      </dsp:nvSpPr>
      <dsp:spPr>
        <a:xfrm>
          <a:off x="6044430"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93D79CA7-5DEB-47E2-B9BF-B70D3385C5B3}">
      <dsp:nvSpPr>
        <dsp:cNvPr id="0" name=""/>
        <dsp:cNvSpPr/>
      </dsp:nvSpPr>
      <dsp:spPr>
        <a:xfrm>
          <a:off x="7419602"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CF554D-31AC-4B66-893B-C9BF8DC4C18A}">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8</a:t>
          </a:r>
        </a:p>
      </dsp:txBody>
      <dsp:txXfrm>
        <a:off x="5432" y="1544"/>
        <a:ext cx="797150" cy="339811"/>
      </dsp:txXfrm>
    </dsp:sp>
    <dsp:sp modelId="{796DE7C6-3288-40B5-8C34-E7964A125962}">
      <dsp:nvSpPr>
        <dsp:cNvPr id="0" name=""/>
        <dsp:cNvSpPr/>
      </dsp:nvSpPr>
      <dsp:spPr>
        <a:xfrm>
          <a:off x="543743"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41281F79-5908-468E-9A42-C8708F269A65}">
      <dsp:nvSpPr>
        <dsp:cNvPr id="0" name=""/>
        <dsp:cNvSpPr/>
      </dsp:nvSpPr>
      <dsp:spPr>
        <a:xfrm>
          <a:off x="1918915" y="0"/>
          <a:ext cx="1718964" cy="342900"/>
        </a:xfrm>
        <a:prstGeom prst="chevron">
          <a:avLst/>
        </a:prstGeom>
        <a:gradFill flip="none" rotWithShape="0">
          <a:gsLst>
            <a:gs pos="0">
              <a:srgbClr val="5B9BD5"/>
            </a:gs>
            <a:gs pos="5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77F8C70D-D2E1-46D0-9F9A-F0F67FC4E6C7}">
      <dsp:nvSpPr>
        <dsp:cNvPr id="0" name=""/>
        <dsp:cNvSpPr/>
      </dsp:nvSpPr>
      <dsp:spPr>
        <a:xfrm>
          <a:off x="3294087" y="0"/>
          <a:ext cx="1718964"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0385967B-04A6-458D-85BD-5C18BDAB10ED}">
      <dsp:nvSpPr>
        <dsp:cNvPr id="0" name=""/>
        <dsp:cNvSpPr/>
      </dsp:nvSpPr>
      <dsp:spPr>
        <a:xfrm>
          <a:off x="4669259" y="0"/>
          <a:ext cx="1718964"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5A0ED571-F3B3-47AE-A663-14B1069E7624}">
      <dsp:nvSpPr>
        <dsp:cNvPr id="0" name=""/>
        <dsp:cNvSpPr/>
      </dsp:nvSpPr>
      <dsp:spPr>
        <a:xfrm>
          <a:off x="6044430" y="0"/>
          <a:ext cx="1718964"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F98F454-2BB6-44BC-8040-027BCB6B3475}">
      <dsp:nvSpPr>
        <dsp:cNvPr id="0" name=""/>
        <dsp:cNvSpPr/>
      </dsp:nvSpPr>
      <dsp:spPr>
        <a:xfrm>
          <a:off x="7419602" y="0"/>
          <a:ext cx="1718964"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6498A-E0D0-44BA-B852-FF97D0F35BBD}">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9</a:t>
          </a:r>
        </a:p>
      </dsp:txBody>
      <dsp:txXfrm>
        <a:off x="5432" y="1544"/>
        <a:ext cx="797150" cy="339811"/>
      </dsp:txXfrm>
    </dsp:sp>
    <dsp:sp modelId="{6AAFC21B-4F75-4228-ABDD-2D26DFE004D9}">
      <dsp:nvSpPr>
        <dsp:cNvPr id="0" name=""/>
        <dsp:cNvSpPr/>
      </dsp:nvSpPr>
      <dsp:spPr>
        <a:xfrm>
          <a:off x="543743"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E0382A0B-BF53-497A-9657-8FC43D96745C}">
      <dsp:nvSpPr>
        <dsp:cNvPr id="0" name=""/>
        <dsp:cNvSpPr/>
      </dsp:nvSpPr>
      <dsp:spPr>
        <a:xfrm>
          <a:off x="1918915" y="0"/>
          <a:ext cx="1718964" cy="342900"/>
        </a:xfrm>
        <a:prstGeom prst="chevron">
          <a:avLst/>
        </a:prstGeom>
        <a:gradFill flip="none" rotWithShape="0">
          <a:gsLst>
            <a:gs pos="0">
              <a:srgbClr val="5B9BD5"/>
            </a:gs>
            <a:gs pos="66667">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145DB4AE-8653-40CA-A8F3-848555479B30}">
      <dsp:nvSpPr>
        <dsp:cNvPr id="0" name=""/>
        <dsp:cNvSpPr/>
      </dsp:nvSpPr>
      <dsp:spPr>
        <a:xfrm>
          <a:off x="3294087"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D80E4EFB-091C-48EB-89F5-31E05107C821}">
      <dsp:nvSpPr>
        <dsp:cNvPr id="0" name=""/>
        <dsp:cNvSpPr/>
      </dsp:nvSpPr>
      <dsp:spPr>
        <a:xfrm>
          <a:off x="4669259"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DEC55A9-457A-41B3-9937-5C61E5C7FA90}">
      <dsp:nvSpPr>
        <dsp:cNvPr id="0" name=""/>
        <dsp:cNvSpPr/>
      </dsp:nvSpPr>
      <dsp:spPr>
        <a:xfrm>
          <a:off x="6044430"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92E64DBF-AF0D-4FB3-A232-70160D48905F}">
      <dsp:nvSpPr>
        <dsp:cNvPr id="0" name=""/>
        <dsp:cNvSpPr/>
      </dsp:nvSpPr>
      <dsp:spPr>
        <a:xfrm>
          <a:off x="7419602"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290B5C-DCD0-48E2-8A3F-D421F886D869}">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10</a:t>
          </a:r>
        </a:p>
      </dsp:txBody>
      <dsp:txXfrm>
        <a:off x="5432" y="1544"/>
        <a:ext cx="797150" cy="339811"/>
      </dsp:txXfrm>
    </dsp:sp>
    <dsp:sp modelId="{9E2797EE-FF98-463C-84DD-929256C9F90B}">
      <dsp:nvSpPr>
        <dsp:cNvPr id="0" name=""/>
        <dsp:cNvSpPr/>
      </dsp:nvSpPr>
      <dsp:spPr>
        <a:xfrm>
          <a:off x="543743"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E4D88CD-A0E6-43E4-9A92-EE72B1F8B659}">
      <dsp:nvSpPr>
        <dsp:cNvPr id="0" name=""/>
        <dsp:cNvSpPr/>
      </dsp:nvSpPr>
      <dsp:spPr>
        <a:xfrm>
          <a:off x="1918915" y="0"/>
          <a:ext cx="1718964" cy="342900"/>
        </a:xfrm>
        <a:prstGeom prst="chevron">
          <a:avLst/>
        </a:prstGeom>
        <a:gradFill flip="none" rotWithShape="0">
          <a:gsLst>
            <a:gs pos="0">
              <a:srgbClr val="5B9BD5"/>
            </a:gs>
            <a:gs pos="83333">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97A9084-2485-4C5E-B7A1-5EF5D22002E2}">
      <dsp:nvSpPr>
        <dsp:cNvPr id="0" name=""/>
        <dsp:cNvSpPr/>
      </dsp:nvSpPr>
      <dsp:spPr>
        <a:xfrm>
          <a:off x="3294087" y="0"/>
          <a:ext cx="1718964"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214E338D-2B34-4619-8140-75416FEC1B87}">
      <dsp:nvSpPr>
        <dsp:cNvPr id="0" name=""/>
        <dsp:cNvSpPr/>
      </dsp:nvSpPr>
      <dsp:spPr>
        <a:xfrm>
          <a:off x="4669259" y="0"/>
          <a:ext cx="1718964"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25019E7-E5D1-4FDA-9C34-3A95D0EBF70D}">
      <dsp:nvSpPr>
        <dsp:cNvPr id="0" name=""/>
        <dsp:cNvSpPr/>
      </dsp:nvSpPr>
      <dsp:spPr>
        <a:xfrm>
          <a:off x="6044430" y="0"/>
          <a:ext cx="1718964"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4044855F-9A92-42ED-9160-8FFE0F06014A}">
      <dsp:nvSpPr>
        <dsp:cNvPr id="0" name=""/>
        <dsp:cNvSpPr/>
      </dsp:nvSpPr>
      <dsp:spPr>
        <a:xfrm>
          <a:off x="7419602" y="0"/>
          <a:ext cx="1718964"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71F1DA-4C2F-47F7-8C7E-49F90A366526}">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11</a:t>
          </a:r>
        </a:p>
      </dsp:txBody>
      <dsp:txXfrm>
        <a:off x="5432" y="1544"/>
        <a:ext cx="797150" cy="339811"/>
      </dsp:txXfrm>
    </dsp:sp>
    <dsp:sp modelId="{912578ED-2B27-4437-BDE3-787A74F633E7}">
      <dsp:nvSpPr>
        <dsp:cNvPr id="0" name=""/>
        <dsp:cNvSpPr/>
      </dsp:nvSpPr>
      <dsp:spPr>
        <a:xfrm>
          <a:off x="543743"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C719952-4BBA-4D84-86FC-041DB88D0889}">
      <dsp:nvSpPr>
        <dsp:cNvPr id="0" name=""/>
        <dsp:cNvSpPr/>
      </dsp:nvSpPr>
      <dsp:spPr>
        <a:xfrm>
          <a:off x="1918915"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B64E340D-F94C-466F-B637-0CB703657510}">
      <dsp:nvSpPr>
        <dsp:cNvPr id="0" name=""/>
        <dsp:cNvSpPr/>
      </dsp:nvSpPr>
      <dsp:spPr>
        <a:xfrm>
          <a:off x="3294087" y="0"/>
          <a:ext cx="1718964" cy="342900"/>
        </a:xfrm>
        <a:prstGeom prst="chevron">
          <a:avLst/>
        </a:prstGeom>
        <a:gradFill flip="none" rotWithShape="0">
          <a:gsLst>
            <a:gs pos="0">
              <a:srgbClr val="5B9BD5"/>
            </a:gs>
            <a:gs pos="33333">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B9D8A1E8-5590-4379-A6BC-DCDC366A0BEF}">
      <dsp:nvSpPr>
        <dsp:cNvPr id="0" name=""/>
        <dsp:cNvSpPr/>
      </dsp:nvSpPr>
      <dsp:spPr>
        <a:xfrm>
          <a:off x="4669259"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3E4015B2-1BA2-4128-B813-625451B13EC0}">
      <dsp:nvSpPr>
        <dsp:cNvPr id="0" name=""/>
        <dsp:cNvSpPr/>
      </dsp:nvSpPr>
      <dsp:spPr>
        <a:xfrm>
          <a:off x="6044430"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9F000768-AE18-4C0E-A45D-DD965B8F0B59}">
      <dsp:nvSpPr>
        <dsp:cNvPr id="0" name=""/>
        <dsp:cNvSpPr/>
      </dsp:nvSpPr>
      <dsp:spPr>
        <a:xfrm>
          <a:off x="7419602"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425CEE-789F-455C-B819-172950880AB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12</a:t>
          </a:r>
        </a:p>
      </dsp:txBody>
      <dsp:txXfrm>
        <a:off x="5432" y="1544"/>
        <a:ext cx="797150" cy="339811"/>
      </dsp:txXfrm>
    </dsp:sp>
    <dsp:sp modelId="{EA2D179D-E37C-4BB1-B4A1-D2D2B3F246B9}">
      <dsp:nvSpPr>
        <dsp:cNvPr id="0" name=""/>
        <dsp:cNvSpPr/>
      </dsp:nvSpPr>
      <dsp:spPr>
        <a:xfrm>
          <a:off x="543743"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74EB3281-E590-42A1-9154-ECDC9C1E9DC3}">
      <dsp:nvSpPr>
        <dsp:cNvPr id="0" name=""/>
        <dsp:cNvSpPr/>
      </dsp:nvSpPr>
      <dsp:spPr>
        <a:xfrm>
          <a:off x="1918915"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8D231E22-4CD1-487C-9509-60B6B816FB65}">
      <dsp:nvSpPr>
        <dsp:cNvPr id="0" name=""/>
        <dsp:cNvSpPr/>
      </dsp:nvSpPr>
      <dsp:spPr>
        <a:xfrm>
          <a:off x="3294087" y="0"/>
          <a:ext cx="1718964" cy="342900"/>
        </a:xfrm>
        <a:prstGeom prst="chevron">
          <a:avLst/>
        </a:prstGeom>
        <a:gradFill flip="none" rotWithShape="0">
          <a:gsLst>
            <a:gs pos="0">
              <a:srgbClr val="5B9BD5"/>
            </a:gs>
            <a:gs pos="66667">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C11B17C1-F5CF-42C4-9334-B6B75D827EC7}">
      <dsp:nvSpPr>
        <dsp:cNvPr id="0" name=""/>
        <dsp:cNvSpPr/>
      </dsp:nvSpPr>
      <dsp:spPr>
        <a:xfrm>
          <a:off x="4669259"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03B3F417-D895-438A-AEE8-AB7F223BE0EE}">
      <dsp:nvSpPr>
        <dsp:cNvPr id="0" name=""/>
        <dsp:cNvSpPr/>
      </dsp:nvSpPr>
      <dsp:spPr>
        <a:xfrm>
          <a:off x="6044430"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DD30ACCE-B2EE-4B42-AE64-0AFDF5755B2B}">
      <dsp:nvSpPr>
        <dsp:cNvPr id="0" name=""/>
        <dsp:cNvSpPr/>
      </dsp:nvSpPr>
      <dsp:spPr>
        <a:xfrm>
          <a:off x="7419602"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9E273C-29C8-4A67-BD8A-9DA09F596D23}">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13</a:t>
          </a:r>
        </a:p>
      </dsp:txBody>
      <dsp:txXfrm>
        <a:off x="5432" y="1544"/>
        <a:ext cx="797150" cy="339811"/>
      </dsp:txXfrm>
    </dsp:sp>
    <dsp:sp modelId="{74BA3A99-AEF0-416F-A163-C4160EA6724E}">
      <dsp:nvSpPr>
        <dsp:cNvPr id="0" name=""/>
        <dsp:cNvSpPr/>
      </dsp:nvSpPr>
      <dsp:spPr>
        <a:xfrm>
          <a:off x="543743"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C19EBE14-AC2E-49EE-B390-E1A2BA2C6E13}">
      <dsp:nvSpPr>
        <dsp:cNvPr id="0" name=""/>
        <dsp:cNvSpPr/>
      </dsp:nvSpPr>
      <dsp:spPr>
        <a:xfrm>
          <a:off x="1918915"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1DE2BFF-78AF-428C-BF36-F8731E10DFA1}">
      <dsp:nvSpPr>
        <dsp:cNvPr id="0" name=""/>
        <dsp:cNvSpPr/>
      </dsp:nvSpPr>
      <dsp:spPr>
        <a:xfrm>
          <a:off x="3294087"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3781819C-4842-449F-939C-3DBC6E62E1E5}">
      <dsp:nvSpPr>
        <dsp:cNvPr id="0" name=""/>
        <dsp:cNvSpPr/>
      </dsp:nvSpPr>
      <dsp:spPr>
        <a:xfrm>
          <a:off x="4669259" y="0"/>
          <a:ext cx="1718964" cy="342900"/>
        </a:xfrm>
        <a:prstGeom prst="chevron">
          <a:avLst/>
        </a:prstGeom>
        <a:gradFill flip="none" rotWithShape="0">
          <a:gsLst>
            <a:gs pos="0">
              <a:srgbClr val="5B9BD5"/>
            </a:gs>
            <a:gs pos="33333">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10FFFA7B-4AD5-4CD7-AEDE-1AF7B66DC8DA}">
      <dsp:nvSpPr>
        <dsp:cNvPr id="0" name=""/>
        <dsp:cNvSpPr/>
      </dsp:nvSpPr>
      <dsp:spPr>
        <a:xfrm>
          <a:off x="6044430"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E5A74C21-156D-4834-973C-D6A50604A8F6}">
      <dsp:nvSpPr>
        <dsp:cNvPr id="0" name=""/>
        <dsp:cNvSpPr/>
      </dsp:nvSpPr>
      <dsp:spPr>
        <a:xfrm>
          <a:off x="7419602"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C710C0-1B3E-4FB7-AF46-D0427C2CB794}">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14</a:t>
          </a:r>
        </a:p>
      </dsp:txBody>
      <dsp:txXfrm>
        <a:off x="5432" y="1544"/>
        <a:ext cx="797150" cy="339811"/>
      </dsp:txXfrm>
    </dsp:sp>
    <dsp:sp modelId="{C32722B4-2CDC-4241-8CA7-515F06968397}">
      <dsp:nvSpPr>
        <dsp:cNvPr id="0" name=""/>
        <dsp:cNvSpPr/>
      </dsp:nvSpPr>
      <dsp:spPr>
        <a:xfrm>
          <a:off x="543743"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285755E8-4976-4F3C-BCCA-2A3EFE03B2C0}">
      <dsp:nvSpPr>
        <dsp:cNvPr id="0" name=""/>
        <dsp:cNvSpPr/>
      </dsp:nvSpPr>
      <dsp:spPr>
        <a:xfrm>
          <a:off x="1918915"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D55AED33-52FE-47CE-9BA6-3249B7482522}">
      <dsp:nvSpPr>
        <dsp:cNvPr id="0" name=""/>
        <dsp:cNvSpPr/>
      </dsp:nvSpPr>
      <dsp:spPr>
        <a:xfrm>
          <a:off x="3294087"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7E12E3B-0889-47EE-B235-E86A7D4A87A8}">
      <dsp:nvSpPr>
        <dsp:cNvPr id="0" name=""/>
        <dsp:cNvSpPr/>
      </dsp:nvSpPr>
      <dsp:spPr>
        <a:xfrm>
          <a:off x="4669259" y="0"/>
          <a:ext cx="1718964" cy="342900"/>
        </a:xfrm>
        <a:prstGeom prst="chevron">
          <a:avLst/>
        </a:prstGeom>
        <a:gradFill flip="none" rotWithShape="0">
          <a:gsLst>
            <a:gs pos="0">
              <a:srgbClr val="5B9BD5"/>
            </a:gs>
            <a:gs pos="66667">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41B7C7F5-6C8E-4FD2-A233-F499FEDFAFC4}">
      <dsp:nvSpPr>
        <dsp:cNvPr id="0" name=""/>
        <dsp:cNvSpPr/>
      </dsp:nvSpPr>
      <dsp:spPr>
        <a:xfrm>
          <a:off x="6044430"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ACCE8847-9922-476D-B688-A03682F0C857}">
      <dsp:nvSpPr>
        <dsp:cNvPr id="0" name=""/>
        <dsp:cNvSpPr/>
      </dsp:nvSpPr>
      <dsp:spPr>
        <a:xfrm>
          <a:off x="7419602"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E9E641-6F97-4335-9091-1BA47E97E642}">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15</a:t>
          </a:r>
        </a:p>
      </dsp:txBody>
      <dsp:txXfrm>
        <a:off x="5432" y="1544"/>
        <a:ext cx="797150" cy="339811"/>
      </dsp:txXfrm>
    </dsp:sp>
    <dsp:sp modelId="{597CC7BB-B7E6-4BAC-9257-9D40DFE24D49}">
      <dsp:nvSpPr>
        <dsp:cNvPr id="0" name=""/>
        <dsp:cNvSpPr/>
      </dsp:nvSpPr>
      <dsp:spPr>
        <a:xfrm>
          <a:off x="543743"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A9DE3CBB-7B29-4016-975E-EB96BCFDD1D8}">
      <dsp:nvSpPr>
        <dsp:cNvPr id="0" name=""/>
        <dsp:cNvSpPr/>
      </dsp:nvSpPr>
      <dsp:spPr>
        <a:xfrm>
          <a:off x="1918915"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513B7BF5-653D-4657-9802-C28C35ABF714}">
      <dsp:nvSpPr>
        <dsp:cNvPr id="0" name=""/>
        <dsp:cNvSpPr/>
      </dsp:nvSpPr>
      <dsp:spPr>
        <a:xfrm>
          <a:off x="3294087"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35DF1463-444F-41CB-B5C4-6528F7F0EEA7}">
      <dsp:nvSpPr>
        <dsp:cNvPr id="0" name=""/>
        <dsp:cNvSpPr/>
      </dsp:nvSpPr>
      <dsp:spPr>
        <a:xfrm>
          <a:off x="4669259"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A5B989E8-B26D-4618-A6E2-170A7EBED3B8}">
      <dsp:nvSpPr>
        <dsp:cNvPr id="0" name=""/>
        <dsp:cNvSpPr/>
      </dsp:nvSpPr>
      <dsp:spPr>
        <a:xfrm>
          <a:off x="6044430" y="0"/>
          <a:ext cx="1718964" cy="342900"/>
        </a:xfrm>
        <a:prstGeom prst="chevron">
          <a:avLst/>
        </a:prstGeom>
        <a:gradFill flip="none" rotWithShape="0">
          <a:gsLst>
            <a:gs pos="0">
              <a:srgbClr val="5B9BD5"/>
            </a:gs>
            <a:gs pos="2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1ECD98D6-9D21-4F34-86E7-3F920A272E79}">
      <dsp:nvSpPr>
        <dsp:cNvPr id="0" name=""/>
        <dsp:cNvSpPr/>
      </dsp:nvSpPr>
      <dsp:spPr>
        <a:xfrm>
          <a:off x="7419602" y="0"/>
          <a:ext cx="1718964" cy="342900"/>
        </a:xfrm>
        <a:prstGeom prst="chevron">
          <a:avLst/>
        </a:prstGeom>
        <a:gradFill flip="none" rotWithShape="0">
          <a:gsLst>
            <a:gs pos="0">
              <a:srgbClr val="A5A5A5"/>
            </a:gs>
            <a:gs pos="2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7890CD-6C72-429A-8349-AB555767029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16</a:t>
          </a:r>
        </a:p>
      </dsp:txBody>
      <dsp:txXfrm>
        <a:off x="5432" y="1544"/>
        <a:ext cx="797150" cy="339811"/>
      </dsp:txXfrm>
    </dsp:sp>
    <dsp:sp modelId="{5D9F86FB-4F5E-4552-92A1-BE37B71A5F39}">
      <dsp:nvSpPr>
        <dsp:cNvPr id="0" name=""/>
        <dsp:cNvSpPr/>
      </dsp:nvSpPr>
      <dsp:spPr>
        <a:xfrm>
          <a:off x="543743"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845D0975-A6BA-4666-9692-6BFF40E57DDA}">
      <dsp:nvSpPr>
        <dsp:cNvPr id="0" name=""/>
        <dsp:cNvSpPr/>
      </dsp:nvSpPr>
      <dsp:spPr>
        <a:xfrm>
          <a:off x="1918915"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0D233F7F-FECC-4F2F-8D79-586D53B20CA2}">
      <dsp:nvSpPr>
        <dsp:cNvPr id="0" name=""/>
        <dsp:cNvSpPr/>
      </dsp:nvSpPr>
      <dsp:spPr>
        <a:xfrm>
          <a:off x="3294087"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48E304E8-50D3-4DE7-BEA0-8E1AAF2E85BD}">
      <dsp:nvSpPr>
        <dsp:cNvPr id="0" name=""/>
        <dsp:cNvSpPr/>
      </dsp:nvSpPr>
      <dsp:spPr>
        <a:xfrm>
          <a:off x="4669259"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91F70C87-C8AE-4443-9191-BFA7D27BD4CC}">
      <dsp:nvSpPr>
        <dsp:cNvPr id="0" name=""/>
        <dsp:cNvSpPr/>
      </dsp:nvSpPr>
      <dsp:spPr>
        <a:xfrm>
          <a:off x="6044430" y="0"/>
          <a:ext cx="1718964" cy="342900"/>
        </a:xfrm>
        <a:prstGeom prst="chevron">
          <a:avLst/>
        </a:prstGeom>
        <a:gradFill flip="none" rotWithShape="0">
          <a:gsLst>
            <a:gs pos="0">
              <a:srgbClr val="5B9BD5"/>
            </a:gs>
            <a:gs pos="4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21D779E9-014D-42F3-A258-04FBC0582822}">
      <dsp:nvSpPr>
        <dsp:cNvPr id="0" name=""/>
        <dsp:cNvSpPr/>
      </dsp:nvSpPr>
      <dsp:spPr>
        <a:xfrm>
          <a:off x="7419602" y="0"/>
          <a:ext cx="1718964" cy="342900"/>
        </a:xfrm>
        <a:prstGeom prst="chevron">
          <a:avLst/>
        </a:prstGeom>
        <a:gradFill flip="none" rotWithShape="0">
          <a:gsLst>
            <a:gs pos="0">
              <a:srgbClr val="A5A5A5"/>
            </a:gs>
            <a:gs pos="4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FCE8B7-B567-4A44-95BC-C36E7E3FECDF}">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17</a:t>
          </a:r>
        </a:p>
      </dsp:txBody>
      <dsp:txXfrm>
        <a:off x="5432" y="1544"/>
        <a:ext cx="797150" cy="339811"/>
      </dsp:txXfrm>
    </dsp:sp>
    <dsp:sp modelId="{A8C5D71E-9706-49A1-8192-E9B08F82F51D}">
      <dsp:nvSpPr>
        <dsp:cNvPr id="0" name=""/>
        <dsp:cNvSpPr/>
      </dsp:nvSpPr>
      <dsp:spPr>
        <a:xfrm>
          <a:off x="543743"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A53724B7-4104-4D64-8AA2-38B6B9F6418D}">
      <dsp:nvSpPr>
        <dsp:cNvPr id="0" name=""/>
        <dsp:cNvSpPr/>
      </dsp:nvSpPr>
      <dsp:spPr>
        <a:xfrm>
          <a:off x="1918915"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F9626E40-1694-4D59-988E-3B6577DF61D5}">
      <dsp:nvSpPr>
        <dsp:cNvPr id="0" name=""/>
        <dsp:cNvSpPr/>
      </dsp:nvSpPr>
      <dsp:spPr>
        <a:xfrm>
          <a:off x="3294087"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2468DA9C-3466-44BA-85A3-B1F5E6752A26}">
      <dsp:nvSpPr>
        <dsp:cNvPr id="0" name=""/>
        <dsp:cNvSpPr/>
      </dsp:nvSpPr>
      <dsp:spPr>
        <a:xfrm>
          <a:off x="4669259"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E59FA509-E360-468F-8E5B-DD4B12BDDE0F}">
      <dsp:nvSpPr>
        <dsp:cNvPr id="0" name=""/>
        <dsp:cNvSpPr/>
      </dsp:nvSpPr>
      <dsp:spPr>
        <a:xfrm>
          <a:off x="6044430" y="0"/>
          <a:ext cx="1718964" cy="342900"/>
        </a:xfrm>
        <a:prstGeom prst="chevron">
          <a:avLst/>
        </a:prstGeom>
        <a:gradFill flip="none" rotWithShape="0">
          <a:gsLst>
            <a:gs pos="0">
              <a:srgbClr val="5B9BD5"/>
            </a:gs>
            <a:gs pos="60000">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FA4F124C-C957-44DF-8CA3-9CD1CDB4CE20}">
      <dsp:nvSpPr>
        <dsp:cNvPr id="0" name=""/>
        <dsp:cNvSpPr/>
      </dsp:nvSpPr>
      <dsp:spPr>
        <a:xfrm>
          <a:off x="7419602" y="0"/>
          <a:ext cx="1718964" cy="342900"/>
        </a:xfrm>
        <a:prstGeom prst="chevron">
          <a:avLst/>
        </a:prstGeom>
        <a:gradFill flip="none" rotWithShape="0">
          <a:gsLst>
            <a:gs pos="0">
              <a:srgbClr val="A5A5A5"/>
            </a:gs>
            <a:gs pos="60000">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7FDDE3-9D19-4AFC-A357-97F6836A0AF5}">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a:t>
          </a:r>
        </a:p>
      </dsp:txBody>
      <dsp:txXfrm>
        <a:off x="5432" y="1544"/>
        <a:ext cx="797150" cy="339811"/>
      </dsp:txXfrm>
    </dsp:sp>
    <dsp:sp modelId="{1133A1E5-1FA2-490C-B165-FFDEC2545884}">
      <dsp:nvSpPr>
        <dsp:cNvPr id="0" name=""/>
        <dsp:cNvSpPr/>
      </dsp:nvSpPr>
      <dsp:spPr>
        <a:xfrm>
          <a:off x="543743" y="0"/>
          <a:ext cx="1718964" cy="342900"/>
        </a:xfrm>
        <a:prstGeom prst="chevron">
          <a:avLst/>
        </a:prstGeom>
        <a:gradFill flip="none" rotWithShape="0">
          <a:gsLst>
            <a:gs pos="0">
              <a:srgbClr val="5B9BD5"/>
            </a:gs>
            <a:gs pos="42857">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F8537B7-1F5C-4D26-92F5-C0DF81F3C903}">
      <dsp:nvSpPr>
        <dsp:cNvPr id="0" name=""/>
        <dsp:cNvSpPr/>
      </dsp:nvSpPr>
      <dsp:spPr>
        <a:xfrm>
          <a:off x="1918915"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127D1BE2-5B4A-4C1C-A98B-EEC193587F2A}">
      <dsp:nvSpPr>
        <dsp:cNvPr id="0" name=""/>
        <dsp:cNvSpPr/>
      </dsp:nvSpPr>
      <dsp:spPr>
        <a:xfrm>
          <a:off x="3294087"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19514756-1CF5-4818-ACF2-DBE1DE2E774E}">
      <dsp:nvSpPr>
        <dsp:cNvPr id="0" name=""/>
        <dsp:cNvSpPr/>
      </dsp:nvSpPr>
      <dsp:spPr>
        <a:xfrm>
          <a:off x="4669259"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978ED423-A2C0-49E2-8A9D-E90B06C015C6}">
      <dsp:nvSpPr>
        <dsp:cNvPr id="0" name=""/>
        <dsp:cNvSpPr/>
      </dsp:nvSpPr>
      <dsp:spPr>
        <a:xfrm>
          <a:off x="6044430"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736E42FE-9B11-4AA8-ACA1-91745926B779}">
      <dsp:nvSpPr>
        <dsp:cNvPr id="0" name=""/>
        <dsp:cNvSpPr/>
      </dsp:nvSpPr>
      <dsp:spPr>
        <a:xfrm>
          <a:off x="7419602"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D9564E-ECCD-4D31-BCB4-808F546C879C}">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18</a:t>
          </a:r>
        </a:p>
      </dsp:txBody>
      <dsp:txXfrm>
        <a:off x="5432" y="1544"/>
        <a:ext cx="797150" cy="339811"/>
      </dsp:txXfrm>
    </dsp:sp>
    <dsp:sp modelId="{8AAF7153-62AD-448A-881B-645B7F0C03DD}">
      <dsp:nvSpPr>
        <dsp:cNvPr id="0" name=""/>
        <dsp:cNvSpPr/>
      </dsp:nvSpPr>
      <dsp:spPr>
        <a:xfrm>
          <a:off x="543743"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DCF6C34B-932D-4577-B04B-CEF9CFAC34A6}">
      <dsp:nvSpPr>
        <dsp:cNvPr id="0" name=""/>
        <dsp:cNvSpPr/>
      </dsp:nvSpPr>
      <dsp:spPr>
        <a:xfrm>
          <a:off x="1918915"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CC4443B8-2116-44FE-A2CE-71F8464B3FDA}">
      <dsp:nvSpPr>
        <dsp:cNvPr id="0" name=""/>
        <dsp:cNvSpPr/>
      </dsp:nvSpPr>
      <dsp:spPr>
        <a:xfrm>
          <a:off x="3294087"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47CE6F64-414E-4E2F-9AC4-42EF00EB8209}">
      <dsp:nvSpPr>
        <dsp:cNvPr id="0" name=""/>
        <dsp:cNvSpPr/>
      </dsp:nvSpPr>
      <dsp:spPr>
        <a:xfrm>
          <a:off x="4669259"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5C7BCB35-3DB3-42CA-84D5-621EB61ED571}">
      <dsp:nvSpPr>
        <dsp:cNvPr id="0" name=""/>
        <dsp:cNvSpPr/>
      </dsp:nvSpPr>
      <dsp:spPr>
        <a:xfrm>
          <a:off x="6044430" y="0"/>
          <a:ext cx="1718964" cy="342900"/>
        </a:xfrm>
        <a:prstGeom prst="chevron">
          <a:avLst/>
        </a:prstGeom>
        <a:gradFill flip="none" rotWithShape="0">
          <a:gsLst>
            <a:gs pos="0">
              <a:srgbClr val="5B9BD5"/>
            </a:gs>
            <a:gs pos="8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E88DBE4B-A2C5-4251-B72B-5D93D69A3035}">
      <dsp:nvSpPr>
        <dsp:cNvPr id="0" name=""/>
        <dsp:cNvSpPr/>
      </dsp:nvSpPr>
      <dsp:spPr>
        <a:xfrm>
          <a:off x="7419602" y="0"/>
          <a:ext cx="1718964" cy="342900"/>
        </a:xfrm>
        <a:prstGeom prst="chevron">
          <a:avLst/>
        </a:prstGeom>
        <a:gradFill flip="none" rotWithShape="0">
          <a:gsLst>
            <a:gs pos="0">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728C4-C3AC-43A8-827C-FF82CD6FCECD}">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19</a:t>
          </a:r>
        </a:p>
      </dsp:txBody>
      <dsp:txXfrm>
        <a:off x="5432" y="1544"/>
        <a:ext cx="797150" cy="339811"/>
      </dsp:txXfrm>
    </dsp:sp>
    <dsp:sp modelId="{60307870-A4F1-4727-BB00-F66F8615700C}">
      <dsp:nvSpPr>
        <dsp:cNvPr id="0" name=""/>
        <dsp:cNvSpPr/>
      </dsp:nvSpPr>
      <dsp:spPr>
        <a:xfrm>
          <a:off x="543743"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5220DE8-7321-44F9-8B21-28882EF8F279}">
      <dsp:nvSpPr>
        <dsp:cNvPr id="0" name=""/>
        <dsp:cNvSpPr/>
      </dsp:nvSpPr>
      <dsp:spPr>
        <a:xfrm>
          <a:off x="1918915"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0DC727D-CE93-4327-96F5-A356A27DCB82}">
      <dsp:nvSpPr>
        <dsp:cNvPr id="0" name=""/>
        <dsp:cNvSpPr/>
      </dsp:nvSpPr>
      <dsp:spPr>
        <a:xfrm>
          <a:off x="3294087"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43AC8B1D-F1C6-4AC4-ACE1-7C3B55ADADF6}">
      <dsp:nvSpPr>
        <dsp:cNvPr id="0" name=""/>
        <dsp:cNvSpPr/>
      </dsp:nvSpPr>
      <dsp:spPr>
        <a:xfrm>
          <a:off x="4669259"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697C04C1-4D67-41BE-813C-D41902549C2A}">
      <dsp:nvSpPr>
        <dsp:cNvPr id="0" name=""/>
        <dsp:cNvSpPr/>
      </dsp:nvSpPr>
      <dsp:spPr>
        <a:xfrm>
          <a:off x="6044430"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9D5EAB9B-CF0E-412F-97B3-EF9566C9EB54}">
      <dsp:nvSpPr>
        <dsp:cNvPr id="0" name=""/>
        <dsp:cNvSpPr/>
      </dsp:nvSpPr>
      <dsp:spPr>
        <a:xfrm>
          <a:off x="7419602" y="0"/>
          <a:ext cx="1718964" cy="342900"/>
        </a:xfrm>
        <a:prstGeom prst="chevron">
          <a:avLst/>
        </a:prstGeom>
        <a:gradFill flip="none" rotWithShape="0">
          <a:gsLst>
            <a:gs pos="0">
              <a:srgbClr val="5B9BD5"/>
            </a:gs>
            <a:gs pos="1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4D296F-C2A9-485D-B8A7-6016C8142B12}">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20</a:t>
          </a:r>
        </a:p>
      </dsp:txBody>
      <dsp:txXfrm>
        <a:off x="5432" y="1544"/>
        <a:ext cx="797150" cy="339811"/>
      </dsp:txXfrm>
    </dsp:sp>
    <dsp:sp modelId="{61620881-3B6F-45C4-8B5F-5D403BBE7488}">
      <dsp:nvSpPr>
        <dsp:cNvPr id="0" name=""/>
        <dsp:cNvSpPr/>
      </dsp:nvSpPr>
      <dsp:spPr>
        <a:xfrm>
          <a:off x="543743"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A52688F6-F40A-4CA2-B4EE-96ED3BA8B75B}">
      <dsp:nvSpPr>
        <dsp:cNvPr id="0" name=""/>
        <dsp:cNvSpPr/>
      </dsp:nvSpPr>
      <dsp:spPr>
        <a:xfrm>
          <a:off x="1918915"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F44E2F8-5837-4180-9EDF-F74F5A9A32D4}">
      <dsp:nvSpPr>
        <dsp:cNvPr id="0" name=""/>
        <dsp:cNvSpPr/>
      </dsp:nvSpPr>
      <dsp:spPr>
        <a:xfrm>
          <a:off x="3294087"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6B06A9FA-3CA0-4A04-A6F2-A3950DE6DE0A}">
      <dsp:nvSpPr>
        <dsp:cNvPr id="0" name=""/>
        <dsp:cNvSpPr/>
      </dsp:nvSpPr>
      <dsp:spPr>
        <a:xfrm>
          <a:off x="4669259"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6BC2D288-23E4-495E-B64A-0A78A7375965}">
      <dsp:nvSpPr>
        <dsp:cNvPr id="0" name=""/>
        <dsp:cNvSpPr/>
      </dsp:nvSpPr>
      <dsp:spPr>
        <a:xfrm>
          <a:off x="6044430"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3102DD0B-F6B9-46B1-B7A2-BDC6396ACF07}">
      <dsp:nvSpPr>
        <dsp:cNvPr id="0" name=""/>
        <dsp:cNvSpPr/>
      </dsp:nvSpPr>
      <dsp:spPr>
        <a:xfrm>
          <a:off x="7419602" y="0"/>
          <a:ext cx="1718964" cy="342900"/>
        </a:xfrm>
        <a:prstGeom prst="chevron">
          <a:avLst/>
        </a:prstGeom>
        <a:gradFill flip="none" rotWithShape="0">
          <a:gsLst>
            <a:gs pos="0">
              <a:srgbClr val="5B9BD5"/>
            </a:gs>
            <a:gs pos="2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BA9208-44C6-4C33-8C42-B1AFC170F88C}">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21</a:t>
          </a:r>
        </a:p>
      </dsp:txBody>
      <dsp:txXfrm>
        <a:off x="5432" y="1544"/>
        <a:ext cx="797150" cy="339811"/>
      </dsp:txXfrm>
    </dsp:sp>
    <dsp:sp modelId="{6617DD2C-3858-41E1-B8DE-288C9EF46296}">
      <dsp:nvSpPr>
        <dsp:cNvPr id="0" name=""/>
        <dsp:cNvSpPr/>
      </dsp:nvSpPr>
      <dsp:spPr>
        <a:xfrm>
          <a:off x="543743"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FDE5A5CD-4A2A-49AA-ABD8-E597E5018535}">
      <dsp:nvSpPr>
        <dsp:cNvPr id="0" name=""/>
        <dsp:cNvSpPr/>
      </dsp:nvSpPr>
      <dsp:spPr>
        <a:xfrm>
          <a:off x="1918915"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897C496-FDD2-4E45-B6C7-4F1451775B1D}">
      <dsp:nvSpPr>
        <dsp:cNvPr id="0" name=""/>
        <dsp:cNvSpPr/>
      </dsp:nvSpPr>
      <dsp:spPr>
        <a:xfrm>
          <a:off x="3294087"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0EA9104E-2B16-4429-8271-1434FA4848F0}">
      <dsp:nvSpPr>
        <dsp:cNvPr id="0" name=""/>
        <dsp:cNvSpPr/>
      </dsp:nvSpPr>
      <dsp:spPr>
        <a:xfrm>
          <a:off x="4669259"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2A02046-E113-4701-A4F1-49C7528B5BE5}">
      <dsp:nvSpPr>
        <dsp:cNvPr id="0" name=""/>
        <dsp:cNvSpPr/>
      </dsp:nvSpPr>
      <dsp:spPr>
        <a:xfrm>
          <a:off x="6044430"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65F8488-A3FD-462E-B890-769E2D3AA6FD}">
      <dsp:nvSpPr>
        <dsp:cNvPr id="0" name=""/>
        <dsp:cNvSpPr/>
      </dsp:nvSpPr>
      <dsp:spPr>
        <a:xfrm>
          <a:off x="7419602" y="0"/>
          <a:ext cx="1718964" cy="342900"/>
        </a:xfrm>
        <a:prstGeom prst="chevron">
          <a:avLst/>
        </a:prstGeom>
        <a:gradFill flip="none" rotWithShape="0">
          <a:gsLst>
            <a:gs pos="0">
              <a:srgbClr val="5B9BD5"/>
            </a:gs>
            <a:gs pos="3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336A37-BC1E-4CC9-AB15-7933234C02B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22</a:t>
          </a:r>
        </a:p>
      </dsp:txBody>
      <dsp:txXfrm>
        <a:off x="5432" y="1544"/>
        <a:ext cx="797150" cy="339811"/>
      </dsp:txXfrm>
    </dsp:sp>
    <dsp:sp modelId="{D8C48654-E7AF-47E8-9BA0-E43F851E5D4D}">
      <dsp:nvSpPr>
        <dsp:cNvPr id="0" name=""/>
        <dsp:cNvSpPr/>
      </dsp:nvSpPr>
      <dsp:spPr>
        <a:xfrm>
          <a:off x="543743"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67A5D044-E7D9-4582-BDFD-FE1487FDA8F5}">
      <dsp:nvSpPr>
        <dsp:cNvPr id="0" name=""/>
        <dsp:cNvSpPr/>
      </dsp:nvSpPr>
      <dsp:spPr>
        <a:xfrm>
          <a:off x="1918915"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A2F9DFC3-CF58-4AA1-A781-B3397278A1E8}">
      <dsp:nvSpPr>
        <dsp:cNvPr id="0" name=""/>
        <dsp:cNvSpPr/>
      </dsp:nvSpPr>
      <dsp:spPr>
        <a:xfrm>
          <a:off x="3294087"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55360782-38DD-405A-9318-12CE8853A25A}">
      <dsp:nvSpPr>
        <dsp:cNvPr id="0" name=""/>
        <dsp:cNvSpPr/>
      </dsp:nvSpPr>
      <dsp:spPr>
        <a:xfrm>
          <a:off x="4669259"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E9BFF88A-5ED6-4D3E-8350-B5F1E3339432}">
      <dsp:nvSpPr>
        <dsp:cNvPr id="0" name=""/>
        <dsp:cNvSpPr/>
      </dsp:nvSpPr>
      <dsp:spPr>
        <a:xfrm>
          <a:off x="6044430"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9654CA8-513B-4EBE-8226-617E4C1F1867}">
      <dsp:nvSpPr>
        <dsp:cNvPr id="0" name=""/>
        <dsp:cNvSpPr/>
      </dsp:nvSpPr>
      <dsp:spPr>
        <a:xfrm>
          <a:off x="7419602" y="0"/>
          <a:ext cx="1718964" cy="342900"/>
        </a:xfrm>
        <a:prstGeom prst="chevron">
          <a:avLst/>
        </a:prstGeom>
        <a:gradFill flip="none" rotWithShape="0">
          <a:gsLst>
            <a:gs pos="0">
              <a:srgbClr val="5B9BD5"/>
            </a:gs>
            <a:gs pos="4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27AEE3-FB14-4ABF-B941-59F6ED46113E}">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23</a:t>
          </a:r>
        </a:p>
      </dsp:txBody>
      <dsp:txXfrm>
        <a:off x="5432" y="1544"/>
        <a:ext cx="797150" cy="339811"/>
      </dsp:txXfrm>
    </dsp:sp>
    <dsp:sp modelId="{AD08CE7E-6DB8-4648-81E4-129BC983BF55}">
      <dsp:nvSpPr>
        <dsp:cNvPr id="0" name=""/>
        <dsp:cNvSpPr/>
      </dsp:nvSpPr>
      <dsp:spPr>
        <a:xfrm>
          <a:off x="543743"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34E1349-EBF2-4A34-B608-935561CE7BE6}">
      <dsp:nvSpPr>
        <dsp:cNvPr id="0" name=""/>
        <dsp:cNvSpPr/>
      </dsp:nvSpPr>
      <dsp:spPr>
        <a:xfrm>
          <a:off x="1918915"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E0718AF-0829-4E22-868B-6A8B733249CE}">
      <dsp:nvSpPr>
        <dsp:cNvPr id="0" name=""/>
        <dsp:cNvSpPr/>
      </dsp:nvSpPr>
      <dsp:spPr>
        <a:xfrm>
          <a:off x="3294087"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F563EA8E-6187-43EF-B40B-DA7DD46EABB5}">
      <dsp:nvSpPr>
        <dsp:cNvPr id="0" name=""/>
        <dsp:cNvSpPr/>
      </dsp:nvSpPr>
      <dsp:spPr>
        <a:xfrm>
          <a:off x="4669259"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80207625-C78B-4777-A95A-7FA706DB0A3F}">
      <dsp:nvSpPr>
        <dsp:cNvPr id="0" name=""/>
        <dsp:cNvSpPr/>
      </dsp:nvSpPr>
      <dsp:spPr>
        <a:xfrm>
          <a:off x="6044430"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D9146425-9259-42F4-9AF4-C79729B2B400}">
      <dsp:nvSpPr>
        <dsp:cNvPr id="0" name=""/>
        <dsp:cNvSpPr/>
      </dsp:nvSpPr>
      <dsp:spPr>
        <a:xfrm>
          <a:off x="7419602" y="0"/>
          <a:ext cx="1718964" cy="342900"/>
        </a:xfrm>
        <a:prstGeom prst="chevron">
          <a:avLst/>
        </a:prstGeom>
        <a:gradFill flip="none" rotWithShape="0">
          <a:gsLst>
            <a:gs pos="0">
              <a:srgbClr val="5B9BD5"/>
            </a:gs>
            <a:gs pos="5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33351C-048B-4AF3-98E9-2299CF4BED5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24</a:t>
          </a:r>
        </a:p>
      </dsp:txBody>
      <dsp:txXfrm>
        <a:off x="5432" y="1544"/>
        <a:ext cx="797150" cy="339811"/>
      </dsp:txXfrm>
    </dsp:sp>
    <dsp:sp modelId="{D57E7074-5563-4EBB-A3D7-AC8515EE23AF}">
      <dsp:nvSpPr>
        <dsp:cNvPr id="0" name=""/>
        <dsp:cNvSpPr/>
      </dsp:nvSpPr>
      <dsp:spPr>
        <a:xfrm>
          <a:off x="543743"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F2C05BF8-D8FA-4190-8705-74183EE48528}">
      <dsp:nvSpPr>
        <dsp:cNvPr id="0" name=""/>
        <dsp:cNvSpPr/>
      </dsp:nvSpPr>
      <dsp:spPr>
        <a:xfrm>
          <a:off x="1918915"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3FF00A9F-07E1-4E64-82EA-A30B8CC1E524}">
      <dsp:nvSpPr>
        <dsp:cNvPr id="0" name=""/>
        <dsp:cNvSpPr/>
      </dsp:nvSpPr>
      <dsp:spPr>
        <a:xfrm>
          <a:off x="3294087"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916F2A1A-1086-478A-AC3F-C7A63EE2FDCE}">
      <dsp:nvSpPr>
        <dsp:cNvPr id="0" name=""/>
        <dsp:cNvSpPr/>
      </dsp:nvSpPr>
      <dsp:spPr>
        <a:xfrm>
          <a:off x="4669259"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D4C7E81D-2459-4C2B-8B7A-0AB4E5291951}">
      <dsp:nvSpPr>
        <dsp:cNvPr id="0" name=""/>
        <dsp:cNvSpPr/>
      </dsp:nvSpPr>
      <dsp:spPr>
        <a:xfrm>
          <a:off x="6044430"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1F986F03-E0B7-4F60-95F7-3C2840EC0C08}">
      <dsp:nvSpPr>
        <dsp:cNvPr id="0" name=""/>
        <dsp:cNvSpPr/>
      </dsp:nvSpPr>
      <dsp:spPr>
        <a:xfrm>
          <a:off x="7419602" y="0"/>
          <a:ext cx="1718964" cy="342900"/>
        </a:xfrm>
        <a:prstGeom prst="chevron">
          <a:avLst/>
        </a:prstGeom>
        <a:gradFill flip="none" rotWithShape="0">
          <a:gsLst>
            <a:gs pos="0">
              <a:srgbClr val="5B9BD5"/>
            </a:gs>
            <a:gs pos="60000">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77BE4A-8E94-4F97-8A23-5B2CCAF9D14F}">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25</a:t>
          </a:r>
        </a:p>
      </dsp:txBody>
      <dsp:txXfrm>
        <a:off x="5432" y="1544"/>
        <a:ext cx="797150" cy="339811"/>
      </dsp:txXfrm>
    </dsp:sp>
    <dsp:sp modelId="{1D1C84F8-B5E6-4611-9453-3B78E26D04F9}">
      <dsp:nvSpPr>
        <dsp:cNvPr id="0" name=""/>
        <dsp:cNvSpPr/>
      </dsp:nvSpPr>
      <dsp:spPr>
        <a:xfrm>
          <a:off x="543743"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CF922E1-35B3-4D65-B0A9-EB2CB5E81D99}">
      <dsp:nvSpPr>
        <dsp:cNvPr id="0" name=""/>
        <dsp:cNvSpPr/>
      </dsp:nvSpPr>
      <dsp:spPr>
        <a:xfrm>
          <a:off x="1918915"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BE04BD8-2990-4268-BA1E-274465AD64F7}">
      <dsp:nvSpPr>
        <dsp:cNvPr id="0" name=""/>
        <dsp:cNvSpPr/>
      </dsp:nvSpPr>
      <dsp:spPr>
        <a:xfrm>
          <a:off x="3294087"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1B3C89D6-BF14-45F6-85F6-FAD5061BE3CC}">
      <dsp:nvSpPr>
        <dsp:cNvPr id="0" name=""/>
        <dsp:cNvSpPr/>
      </dsp:nvSpPr>
      <dsp:spPr>
        <a:xfrm>
          <a:off x="4669259"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2F720710-9A17-48DD-B16D-E8AA1BC89003}">
      <dsp:nvSpPr>
        <dsp:cNvPr id="0" name=""/>
        <dsp:cNvSpPr/>
      </dsp:nvSpPr>
      <dsp:spPr>
        <a:xfrm>
          <a:off x="6044430"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50147F1E-A91B-4B06-9A7F-03C958CDBD84}">
      <dsp:nvSpPr>
        <dsp:cNvPr id="0" name=""/>
        <dsp:cNvSpPr/>
      </dsp:nvSpPr>
      <dsp:spPr>
        <a:xfrm>
          <a:off x="7419602" y="0"/>
          <a:ext cx="1718964" cy="342900"/>
        </a:xfrm>
        <a:prstGeom prst="chevron">
          <a:avLst/>
        </a:prstGeom>
        <a:gradFill flip="none" rotWithShape="0">
          <a:gsLst>
            <a:gs pos="0">
              <a:srgbClr val="5B9BD5"/>
            </a:gs>
            <a:gs pos="70000">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B45DC1-300D-4A6E-A70B-BE2EA3A21D1A}">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26</a:t>
          </a:r>
        </a:p>
      </dsp:txBody>
      <dsp:txXfrm>
        <a:off x="5432" y="1544"/>
        <a:ext cx="797150" cy="339811"/>
      </dsp:txXfrm>
    </dsp:sp>
    <dsp:sp modelId="{44045995-FF63-4D3A-B7EB-B840B3CF16E3}">
      <dsp:nvSpPr>
        <dsp:cNvPr id="0" name=""/>
        <dsp:cNvSpPr/>
      </dsp:nvSpPr>
      <dsp:spPr>
        <a:xfrm>
          <a:off x="543743"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193A055C-A2B2-4B1E-8912-77565D324C1B}">
      <dsp:nvSpPr>
        <dsp:cNvPr id="0" name=""/>
        <dsp:cNvSpPr/>
      </dsp:nvSpPr>
      <dsp:spPr>
        <a:xfrm>
          <a:off x="1918915"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38364E6-D7A1-4488-8430-3C801CAB5502}">
      <dsp:nvSpPr>
        <dsp:cNvPr id="0" name=""/>
        <dsp:cNvSpPr/>
      </dsp:nvSpPr>
      <dsp:spPr>
        <a:xfrm>
          <a:off x="3294087"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210DAA6C-2750-4265-9E46-548DE7EAF908}">
      <dsp:nvSpPr>
        <dsp:cNvPr id="0" name=""/>
        <dsp:cNvSpPr/>
      </dsp:nvSpPr>
      <dsp:spPr>
        <a:xfrm>
          <a:off x="4669259"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3505186B-78C5-4567-A019-1BECFC12BCB3}">
      <dsp:nvSpPr>
        <dsp:cNvPr id="0" name=""/>
        <dsp:cNvSpPr/>
      </dsp:nvSpPr>
      <dsp:spPr>
        <a:xfrm>
          <a:off x="6044430"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C8D872CE-308E-4BBE-8CC9-CA4F57CABF3A}">
      <dsp:nvSpPr>
        <dsp:cNvPr id="0" name=""/>
        <dsp:cNvSpPr/>
      </dsp:nvSpPr>
      <dsp:spPr>
        <a:xfrm>
          <a:off x="7419602" y="0"/>
          <a:ext cx="1718964" cy="342900"/>
        </a:xfrm>
        <a:prstGeom prst="chevron">
          <a:avLst/>
        </a:prstGeom>
        <a:gradFill flip="none" rotWithShape="0">
          <a:gsLst>
            <a:gs pos="0">
              <a:srgbClr val="5B9BD5"/>
            </a:gs>
            <a:gs pos="8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5F4336-53D4-461D-B464-4D6312BD0F7E}">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27</a:t>
          </a:r>
        </a:p>
      </dsp:txBody>
      <dsp:txXfrm>
        <a:off x="5432" y="1544"/>
        <a:ext cx="797150" cy="339811"/>
      </dsp:txXfrm>
    </dsp:sp>
    <dsp:sp modelId="{7BE21F89-2560-43BA-A9A3-B7D8026F721F}">
      <dsp:nvSpPr>
        <dsp:cNvPr id="0" name=""/>
        <dsp:cNvSpPr/>
      </dsp:nvSpPr>
      <dsp:spPr>
        <a:xfrm>
          <a:off x="543743"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81E196FD-A2ED-4A63-BBB0-FCC3652CBDDC}">
      <dsp:nvSpPr>
        <dsp:cNvPr id="0" name=""/>
        <dsp:cNvSpPr/>
      </dsp:nvSpPr>
      <dsp:spPr>
        <a:xfrm>
          <a:off x="1918915"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2111426-8B79-4B92-9046-57483D422519}">
      <dsp:nvSpPr>
        <dsp:cNvPr id="0" name=""/>
        <dsp:cNvSpPr/>
      </dsp:nvSpPr>
      <dsp:spPr>
        <a:xfrm>
          <a:off x="3294087"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8B996A6-24E5-4431-A3B0-BF8B5C078362}">
      <dsp:nvSpPr>
        <dsp:cNvPr id="0" name=""/>
        <dsp:cNvSpPr/>
      </dsp:nvSpPr>
      <dsp:spPr>
        <a:xfrm>
          <a:off x="4669259"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84237C8C-2BCB-45BF-A83E-4DE8B35A9521}">
      <dsp:nvSpPr>
        <dsp:cNvPr id="0" name=""/>
        <dsp:cNvSpPr/>
      </dsp:nvSpPr>
      <dsp:spPr>
        <a:xfrm>
          <a:off x="6044430"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A941A7B4-A80C-4973-88FA-D1CD717FE1F7}">
      <dsp:nvSpPr>
        <dsp:cNvPr id="0" name=""/>
        <dsp:cNvSpPr/>
      </dsp:nvSpPr>
      <dsp:spPr>
        <a:xfrm>
          <a:off x="7419602" y="0"/>
          <a:ext cx="1718964" cy="342900"/>
        </a:xfrm>
        <a:prstGeom prst="chevron">
          <a:avLst/>
        </a:prstGeom>
        <a:gradFill flip="none" rotWithShape="0">
          <a:gsLst>
            <a:gs pos="0">
              <a:srgbClr val="5B9BD5"/>
            </a:gs>
            <a:gs pos="9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FBB6DF-00E4-4F9E-86A0-DFD6733427F0}">
      <dsp:nvSpPr>
        <dsp:cNvPr id="0" name=""/>
        <dsp:cNvSpPr/>
      </dsp:nvSpPr>
      <dsp:spPr>
        <a:xfrm>
          <a:off x="4337" y="0"/>
          <a:ext cx="2602611" cy="2088642"/>
        </a:xfrm>
        <a:prstGeom prst="upArrow">
          <a:avLst/>
        </a:prstGeom>
        <a:solidFill>
          <a:srgbClr val="92D050"/>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9010FE41-CD54-418A-AE03-5E71D65C8079}">
      <dsp:nvSpPr>
        <dsp:cNvPr id="0" name=""/>
        <dsp:cNvSpPr/>
      </dsp:nvSpPr>
      <dsp:spPr>
        <a:xfrm>
          <a:off x="2685027" y="0"/>
          <a:ext cx="4416552" cy="2088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0" rIns="213360" bIns="213360" numCol="1" spcCol="1270" anchor="ctr" anchorCtr="0">
          <a:noAutofit/>
        </a:bodyPr>
        <a:lstStyle/>
        <a:p>
          <a:pPr marL="0" lvl="0" indent="0" algn="l" defTabSz="1333500">
            <a:lnSpc>
              <a:spcPct val="90000"/>
            </a:lnSpc>
            <a:spcBef>
              <a:spcPct val="0"/>
            </a:spcBef>
            <a:spcAft>
              <a:spcPct val="35000"/>
            </a:spcAft>
            <a:buNone/>
          </a:pPr>
          <a:r>
            <a:rPr lang="en-US" sz="3000" kern="1200" dirty="0"/>
            <a:t>Runtime has increased control over execution</a:t>
          </a:r>
          <a:br>
            <a:rPr lang="en-US" sz="3000" kern="1200" dirty="0"/>
          </a:br>
          <a:r>
            <a:rPr lang="en-US" sz="3000" kern="1200" dirty="0">
              <a:sym typeface="Symbol" panose="05050102010706020507" pitchFamily="18" charset="2"/>
            </a:rPr>
            <a:t> opportunities for dynamic optimization</a:t>
          </a:r>
          <a:endParaRPr lang="en-US" sz="3000" kern="1200" dirty="0"/>
        </a:p>
      </dsp:txBody>
      <dsp:txXfrm>
        <a:off x="2685027" y="0"/>
        <a:ext cx="4416552" cy="2088642"/>
      </dsp:txXfrm>
    </dsp:sp>
    <dsp:sp modelId="{D8FA8643-97C1-4C99-95BD-C5DC7C29C8B2}">
      <dsp:nvSpPr>
        <dsp:cNvPr id="0" name=""/>
        <dsp:cNvSpPr/>
      </dsp:nvSpPr>
      <dsp:spPr>
        <a:xfrm>
          <a:off x="785120" y="2262695"/>
          <a:ext cx="2602611" cy="2088642"/>
        </a:xfrm>
        <a:prstGeom prst="downArrow">
          <a:avLst/>
        </a:prstGeom>
        <a:solidFill>
          <a:schemeClr val="accent3">
            <a:hueOff val="2710599"/>
            <a:satOff val="100000"/>
            <a:lumOff val="-1470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9AD1291-E3A1-420D-A0BF-4D3FC3ED41F1}">
      <dsp:nvSpPr>
        <dsp:cNvPr id="0" name=""/>
        <dsp:cNvSpPr/>
      </dsp:nvSpPr>
      <dsp:spPr>
        <a:xfrm>
          <a:off x="3465810" y="2262695"/>
          <a:ext cx="4416552" cy="2088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0" rIns="213360" bIns="213360" numCol="1" spcCol="1270" anchor="ctr" anchorCtr="0">
          <a:noAutofit/>
        </a:bodyPr>
        <a:lstStyle/>
        <a:p>
          <a:pPr marL="0" lvl="0" indent="0" algn="l" defTabSz="1333500">
            <a:lnSpc>
              <a:spcPct val="90000"/>
            </a:lnSpc>
            <a:spcBef>
              <a:spcPct val="0"/>
            </a:spcBef>
            <a:spcAft>
              <a:spcPct val="35000"/>
            </a:spcAft>
            <a:buNone/>
          </a:pPr>
          <a:r>
            <a:rPr lang="en-US" sz="3000" kern="1200" dirty="0"/>
            <a:t>Less programmer control over memory  </a:t>
          </a:r>
          <a:r>
            <a:rPr lang="en-US" sz="3000" kern="1200" dirty="0">
              <a:sym typeface="Symbol" panose="05050102010706020507" pitchFamily="18" charset="2"/>
            </a:rPr>
            <a:t> </a:t>
          </a:r>
          <a:r>
            <a:rPr lang="en-US" sz="3000" kern="1200" dirty="0"/>
            <a:t>more vulnerable to performance bugs</a:t>
          </a:r>
        </a:p>
      </dsp:txBody>
      <dsp:txXfrm>
        <a:off x="3465810" y="2262695"/>
        <a:ext cx="4416552" cy="2088642"/>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629CF-648F-42A1-A9E3-7D6460D15333}">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28</a:t>
          </a:r>
        </a:p>
      </dsp:txBody>
      <dsp:txXfrm>
        <a:off x="5432" y="1544"/>
        <a:ext cx="797150" cy="339811"/>
      </dsp:txXfrm>
    </dsp:sp>
    <dsp:sp modelId="{A6271CA6-C2AA-4F97-B035-7B5B5BD63562}">
      <dsp:nvSpPr>
        <dsp:cNvPr id="0" name=""/>
        <dsp:cNvSpPr/>
      </dsp:nvSpPr>
      <dsp:spPr>
        <a:xfrm>
          <a:off x="543743"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69A3A47-0911-498C-8CF5-70732AA80B89}">
      <dsp:nvSpPr>
        <dsp:cNvPr id="0" name=""/>
        <dsp:cNvSpPr/>
      </dsp:nvSpPr>
      <dsp:spPr>
        <a:xfrm>
          <a:off x="1918915"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05C358C8-E4F3-4AA6-996D-206FB995B710}">
      <dsp:nvSpPr>
        <dsp:cNvPr id="0" name=""/>
        <dsp:cNvSpPr/>
      </dsp:nvSpPr>
      <dsp:spPr>
        <a:xfrm>
          <a:off x="3294087"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52BDF88-3283-495B-9141-2D2402C4A95E}">
      <dsp:nvSpPr>
        <dsp:cNvPr id="0" name=""/>
        <dsp:cNvSpPr/>
      </dsp:nvSpPr>
      <dsp:spPr>
        <a:xfrm>
          <a:off x="4669259"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5B455CB3-3155-4C23-A78F-2A0769A8FDF0}">
      <dsp:nvSpPr>
        <dsp:cNvPr id="0" name=""/>
        <dsp:cNvSpPr/>
      </dsp:nvSpPr>
      <dsp:spPr>
        <a:xfrm>
          <a:off x="6044430"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CC840C2F-25B6-42A0-957D-80891ED988AE}">
      <dsp:nvSpPr>
        <dsp:cNvPr id="0" name=""/>
        <dsp:cNvSpPr/>
      </dsp:nvSpPr>
      <dsp:spPr>
        <a:xfrm>
          <a:off x="7419602"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A94BC8-CDB6-47AB-9457-0466E0866263}">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33</a:t>
          </a:r>
        </a:p>
      </dsp:txBody>
      <dsp:txXfrm>
        <a:off x="5432" y="1544"/>
        <a:ext cx="797150" cy="339811"/>
      </dsp:txXfrm>
    </dsp:sp>
    <dsp:sp modelId="{B52923EF-1A99-4171-A750-4F6E12463CB3}">
      <dsp:nvSpPr>
        <dsp:cNvPr id="0" name=""/>
        <dsp:cNvSpPr/>
      </dsp:nvSpPr>
      <dsp:spPr>
        <a:xfrm>
          <a:off x="543743"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0CECE17B-8227-4E15-A11D-53443D670B1F}">
      <dsp:nvSpPr>
        <dsp:cNvPr id="0" name=""/>
        <dsp:cNvSpPr/>
      </dsp:nvSpPr>
      <dsp:spPr>
        <a:xfrm>
          <a:off x="1918915"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EEFB089B-651D-482A-B1E2-2876CE9EBFCB}">
      <dsp:nvSpPr>
        <dsp:cNvPr id="0" name=""/>
        <dsp:cNvSpPr/>
      </dsp:nvSpPr>
      <dsp:spPr>
        <a:xfrm>
          <a:off x="3294087"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F5E3C4B-3B49-4ECB-A100-FEF79E1094DC}">
      <dsp:nvSpPr>
        <dsp:cNvPr id="0" name=""/>
        <dsp:cNvSpPr/>
      </dsp:nvSpPr>
      <dsp:spPr>
        <a:xfrm>
          <a:off x="4669259"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261B1A1-A13C-4156-A652-4A4F7A093172}">
      <dsp:nvSpPr>
        <dsp:cNvPr id="0" name=""/>
        <dsp:cNvSpPr/>
      </dsp:nvSpPr>
      <dsp:spPr>
        <a:xfrm>
          <a:off x="6044430"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30920FC7-0FF2-4A23-AC6C-BEB23D4773E1}">
      <dsp:nvSpPr>
        <dsp:cNvPr id="0" name=""/>
        <dsp:cNvSpPr/>
      </dsp:nvSpPr>
      <dsp:spPr>
        <a:xfrm>
          <a:off x="7419602"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A3F385-0093-4094-9D44-241D003B4D35}">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37</a:t>
          </a:r>
        </a:p>
      </dsp:txBody>
      <dsp:txXfrm>
        <a:off x="5432" y="1544"/>
        <a:ext cx="797150" cy="339811"/>
      </dsp:txXfrm>
    </dsp:sp>
    <dsp:sp modelId="{DFAEEC21-31C4-41AB-B993-AF1E90778711}">
      <dsp:nvSpPr>
        <dsp:cNvPr id="0" name=""/>
        <dsp:cNvSpPr/>
      </dsp:nvSpPr>
      <dsp:spPr>
        <a:xfrm>
          <a:off x="543743"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1C0B895F-7CC8-4CD0-A85F-AF2B0F730D2A}">
      <dsp:nvSpPr>
        <dsp:cNvPr id="0" name=""/>
        <dsp:cNvSpPr/>
      </dsp:nvSpPr>
      <dsp:spPr>
        <a:xfrm>
          <a:off x="1918915"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FDEA4A5-CFF0-45F9-8D30-DBF113711BD6}">
      <dsp:nvSpPr>
        <dsp:cNvPr id="0" name=""/>
        <dsp:cNvSpPr/>
      </dsp:nvSpPr>
      <dsp:spPr>
        <a:xfrm>
          <a:off x="3294087"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50B7CF31-9D5F-4815-9098-21C5DC24FE67}">
      <dsp:nvSpPr>
        <dsp:cNvPr id="0" name=""/>
        <dsp:cNvSpPr/>
      </dsp:nvSpPr>
      <dsp:spPr>
        <a:xfrm>
          <a:off x="4669259"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DECE8D19-2433-4C4D-902D-B3E2A3F81212}">
      <dsp:nvSpPr>
        <dsp:cNvPr id="0" name=""/>
        <dsp:cNvSpPr/>
      </dsp:nvSpPr>
      <dsp:spPr>
        <a:xfrm>
          <a:off x="6044430"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530B7B4F-6FD9-4170-B6BB-226C9C074758}">
      <dsp:nvSpPr>
        <dsp:cNvPr id="0" name=""/>
        <dsp:cNvSpPr/>
      </dsp:nvSpPr>
      <dsp:spPr>
        <a:xfrm>
          <a:off x="7419602"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D22248-CECC-4FB5-BA92-70364A36C9B5}">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34</a:t>
          </a:r>
        </a:p>
      </dsp:txBody>
      <dsp:txXfrm>
        <a:off x="5432" y="1544"/>
        <a:ext cx="797150" cy="339811"/>
      </dsp:txXfrm>
    </dsp:sp>
    <dsp:sp modelId="{654E409A-0499-42C8-B595-F01D9817C8A0}">
      <dsp:nvSpPr>
        <dsp:cNvPr id="0" name=""/>
        <dsp:cNvSpPr/>
      </dsp:nvSpPr>
      <dsp:spPr>
        <a:xfrm>
          <a:off x="543743"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432907D-056B-467A-B9B0-95E919928907}">
      <dsp:nvSpPr>
        <dsp:cNvPr id="0" name=""/>
        <dsp:cNvSpPr/>
      </dsp:nvSpPr>
      <dsp:spPr>
        <a:xfrm>
          <a:off x="1918915"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B937CDD-E9F9-41A8-90DB-350537845B30}">
      <dsp:nvSpPr>
        <dsp:cNvPr id="0" name=""/>
        <dsp:cNvSpPr/>
      </dsp:nvSpPr>
      <dsp:spPr>
        <a:xfrm>
          <a:off x="3294087"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EE26A66A-F0E1-4835-8CA8-FA8F8CC861AE}">
      <dsp:nvSpPr>
        <dsp:cNvPr id="0" name=""/>
        <dsp:cNvSpPr/>
      </dsp:nvSpPr>
      <dsp:spPr>
        <a:xfrm>
          <a:off x="4669259"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16A0B927-FA96-4491-B700-B44AA768144E}">
      <dsp:nvSpPr>
        <dsp:cNvPr id="0" name=""/>
        <dsp:cNvSpPr/>
      </dsp:nvSpPr>
      <dsp:spPr>
        <a:xfrm>
          <a:off x="6044430"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0B137448-B3DE-4F5F-9BD4-79AD8CE544BF}">
      <dsp:nvSpPr>
        <dsp:cNvPr id="0" name=""/>
        <dsp:cNvSpPr/>
      </dsp:nvSpPr>
      <dsp:spPr>
        <a:xfrm>
          <a:off x="7419602"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3C9297-497D-4A26-846D-58CBA314AF7B}">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32</a:t>
          </a:r>
        </a:p>
      </dsp:txBody>
      <dsp:txXfrm>
        <a:off x="5432" y="1544"/>
        <a:ext cx="797150" cy="339811"/>
      </dsp:txXfrm>
    </dsp:sp>
    <dsp:sp modelId="{136BBA17-C65D-48D5-A6B7-D617FC3BEBCA}">
      <dsp:nvSpPr>
        <dsp:cNvPr id="0" name=""/>
        <dsp:cNvSpPr/>
      </dsp:nvSpPr>
      <dsp:spPr>
        <a:xfrm>
          <a:off x="543743"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6D9214A2-CB46-445E-8C9F-DC076122418D}">
      <dsp:nvSpPr>
        <dsp:cNvPr id="0" name=""/>
        <dsp:cNvSpPr/>
      </dsp:nvSpPr>
      <dsp:spPr>
        <a:xfrm>
          <a:off x="1918915"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5D0E8DF-0292-4525-82A3-35336F752424}">
      <dsp:nvSpPr>
        <dsp:cNvPr id="0" name=""/>
        <dsp:cNvSpPr/>
      </dsp:nvSpPr>
      <dsp:spPr>
        <a:xfrm>
          <a:off x="3294087"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526B6D08-9DA1-4453-B7AA-44BE5ED90C9B}">
      <dsp:nvSpPr>
        <dsp:cNvPr id="0" name=""/>
        <dsp:cNvSpPr/>
      </dsp:nvSpPr>
      <dsp:spPr>
        <a:xfrm>
          <a:off x="4669259"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92E1035-838E-47FD-B3BC-73C668564DFA}">
      <dsp:nvSpPr>
        <dsp:cNvPr id="0" name=""/>
        <dsp:cNvSpPr/>
      </dsp:nvSpPr>
      <dsp:spPr>
        <a:xfrm>
          <a:off x="6044430"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D486D6D8-1F77-4D61-A4D5-24971A89F6C0}">
      <dsp:nvSpPr>
        <dsp:cNvPr id="0" name=""/>
        <dsp:cNvSpPr/>
      </dsp:nvSpPr>
      <dsp:spPr>
        <a:xfrm>
          <a:off x="7419602"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E2E93D-19DF-415A-934B-4636326569F0}">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31</a:t>
          </a:r>
        </a:p>
      </dsp:txBody>
      <dsp:txXfrm>
        <a:off x="5432" y="1544"/>
        <a:ext cx="797150" cy="339811"/>
      </dsp:txXfrm>
    </dsp:sp>
    <dsp:sp modelId="{3465C4F7-2CBC-4D2C-B1F5-09CE909F6933}">
      <dsp:nvSpPr>
        <dsp:cNvPr id="0" name=""/>
        <dsp:cNvSpPr/>
      </dsp:nvSpPr>
      <dsp:spPr>
        <a:xfrm>
          <a:off x="543743"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362D8383-D086-4473-9ED4-3FD6F2242C4B}">
      <dsp:nvSpPr>
        <dsp:cNvPr id="0" name=""/>
        <dsp:cNvSpPr/>
      </dsp:nvSpPr>
      <dsp:spPr>
        <a:xfrm>
          <a:off x="1918915"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F3398685-FEFF-4766-B1D0-E00EC4425F4C}">
      <dsp:nvSpPr>
        <dsp:cNvPr id="0" name=""/>
        <dsp:cNvSpPr/>
      </dsp:nvSpPr>
      <dsp:spPr>
        <a:xfrm>
          <a:off x="3294087"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E2A39A4F-B22A-4AFE-944A-21A75315BACC}">
      <dsp:nvSpPr>
        <dsp:cNvPr id="0" name=""/>
        <dsp:cNvSpPr/>
      </dsp:nvSpPr>
      <dsp:spPr>
        <a:xfrm>
          <a:off x="4669259"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D980BFE2-B330-4C1B-9C4D-805803087218}">
      <dsp:nvSpPr>
        <dsp:cNvPr id="0" name=""/>
        <dsp:cNvSpPr/>
      </dsp:nvSpPr>
      <dsp:spPr>
        <a:xfrm>
          <a:off x="6044430"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138ABF8-8356-433C-95BF-D1D55B6FB77E}">
      <dsp:nvSpPr>
        <dsp:cNvPr id="0" name=""/>
        <dsp:cNvSpPr/>
      </dsp:nvSpPr>
      <dsp:spPr>
        <a:xfrm>
          <a:off x="7419602"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FE640B-1268-4C49-8324-EA8039D72865}">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30</a:t>
          </a:r>
        </a:p>
      </dsp:txBody>
      <dsp:txXfrm>
        <a:off x="5432" y="1544"/>
        <a:ext cx="797150" cy="339811"/>
      </dsp:txXfrm>
    </dsp:sp>
    <dsp:sp modelId="{8F12B632-9E64-4C37-9CDC-8F2C84CDC999}">
      <dsp:nvSpPr>
        <dsp:cNvPr id="0" name=""/>
        <dsp:cNvSpPr/>
      </dsp:nvSpPr>
      <dsp:spPr>
        <a:xfrm>
          <a:off x="543743"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7782F37-2C84-403E-A08E-4BB4D41CD0BA}">
      <dsp:nvSpPr>
        <dsp:cNvPr id="0" name=""/>
        <dsp:cNvSpPr/>
      </dsp:nvSpPr>
      <dsp:spPr>
        <a:xfrm>
          <a:off x="1918915"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A452A7A9-6DF0-4CA2-AE45-491A16731250}">
      <dsp:nvSpPr>
        <dsp:cNvPr id="0" name=""/>
        <dsp:cNvSpPr/>
      </dsp:nvSpPr>
      <dsp:spPr>
        <a:xfrm>
          <a:off x="3294087"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23213655-52E8-4B3D-A688-33C6828E80A8}">
      <dsp:nvSpPr>
        <dsp:cNvPr id="0" name=""/>
        <dsp:cNvSpPr/>
      </dsp:nvSpPr>
      <dsp:spPr>
        <a:xfrm>
          <a:off x="4669259"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80A9138C-01A0-4D08-A528-AA6F75A18EE2}">
      <dsp:nvSpPr>
        <dsp:cNvPr id="0" name=""/>
        <dsp:cNvSpPr/>
      </dsp:nvSpPr>
      <dsp:spPr>
        <a:xfrm>
          <a:off x="6044430"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73E27EF7-3C97-461B-8A0A-B66BC5120285}">
      <dsp:nvSpPr>
        <dsp:cNvPr id="0" name=""/>
        <dsp:cNvSpPr/>
      </dsp:nvSpPr>
      <dsp:spPr>
        <a:xfrm>
          <a:off x="7419602"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35A120-EC11-4DB3-BEB3-4178D5F26AA0}">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29</a:t>
          </a:r>
        </a:p>
      </dsp:txBody>
      <dsp:txXfrm>
        <a:off x="5432" y="1544"/>
        <a:ext cx="797150" cy="339811"/>
      </dsp:txXfrm>
    </dsp:sp>
    <dsp:sp modelId="{89C2BDC8-F79F-4F24-8D00-E23319F9F61E}">
      <dsp:nvSpPr>
        <dsp:cNvPr id="0" name=""/>
        <dsp:cNvSpPr/>
      </dsp:nvSpPr>
      <dsp:spPr>
        <a:xfrm>
          <a:off x="543743"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370FB5CB-A3F8-4659-AC30-E7181DA5366D}">
      <dsp:nvSpPr>
        <dsp:cNvPr id="0" name=""/>
        <dsp:cNvSpPr/>
      </dsp:nvSpPr>
      <dsp:spPr>
        <a:xfrm>
          <a:off x="1918915"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B4D9E5D6-0951-47E8-A9BF-480950741621}">
      <dsp:nvSpPr>
        <dsp:cNvPr id="0" name=""/>
        <dsp:cNvSpPr/>
      </dsp:nvSpPr>
      <dsp:spPr>
        <a:xfrm>
          <a:off x="3294087"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7CF322BD-68FB-425B-A4F4-3BC15785CA49}">
      <dsp:nvSpPr>
        <dsp:cNvPr id="0" name=""/>
        <dsp:cNvSpPr/>
      </dsp:nvSpPr>
      <dsp:spPr>
        <a:xfrm>
          <a:off x="4669259"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7C162A11-18F3-49E3-880F-7B03D22A909E}">
      <dsp:nvSpPr>
        <dsp:cNvPr id="0" name=""/>
        <dsp:cNvSpPr/>
      </dsp:nvSpPr>
      <dsp:spPr>
        <a:xfrm>
          <a:off x="6044430"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2AB5B3BE-55CF-47CC-95C4-260592B55E4E}">
      <dsp:nvSpPr>
        <dsp:cNvPr id="0" name=""/>
        <dsp:cNvSpPr/>
      </dsp:nvSpPr>
      <dsp:spPr>
        <a:xfrm>
          <a:off x="7419602"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3586DB-FFE8-429D-B81D-BF00996656B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36</a:t>
          </a:r>
        </a:p>
      </dsp:txBody>
      <dsp:txXfrm>
        <a:off x="5432" y="1544"/>
        <a:ext cx="797150" cy="339811"/>
      </dsp:txXfrm>
    </dsp:sp>
    <dsp:sp modelId="{BBC183B4-C399-4167-BA2A-E59026C3DDD7}">
      <dsp:nvSpPr>
        <dsp:cNvPr id="0" name=""/>
        <dsp:cNvSpPr/>
      </dsp:nvSpPr>
      <dsp:spPr>
        <a:xfrm>
          <a:off x="543743"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32AE8F6-0374-4BE3-8C61-BB98F9C7A2C0}">
      <dsp:nvSpPr>
        <dsp:cNvPr id="0" name=""/>
        <dsp:cNvSpPr/>
      </dsp:nvSpPr>
      <dsp:spPr>
        <a:xfrm>
          <a:off x="1918915"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06C1870-4943-41C1-A3CE-93A4ED7F30D9}">
      <dsp:nvSpPr>
        <dsp:cNvPr id="0" name=""/>
        <dsp:cNvSpPr/>
      </dsp:nvSpPr>
      <dsp:spPr>
        <a:xfrm>
          <a:off x="3294087"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44359DD-E1FF-44C8-B8E7-21CFCB0151AD}">
      <dsp:nvSpPr>
        <dsp:cNvPr id="0" name=""/>
        <dsp:cNvSpPr/>
      </dsp:nvSpPr>
      <dsp:spPr>
        <a:xfrm>
          <a:off x="4669259"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BF64919A-207B-4F1E-8810-B1429C42BDA0}">
      <dsp:nvSpPr>
        <dsp:cNvPr id="0" name=""/>
        <dsp:cNvSpPr/>
      </dsp:nvSpPr>
      <dsp:spPr>
        <a:xfrm>
          <a:off x="6044430"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763F34E2-C82E-4409-8F81-E15FCF9D68DB}">
      <dsp:nvSpPr>
        <dsp:cNvPr id="0" name=""/>
        <dsp:cNvSpPr/>
      </dsp:nvSpPr>
      <dsp:spPr>
        <a:xfrm>
          <a:off x="7419602"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455B4A-6859-4005-94A7-E8BDD78CD1AB}">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35</a:t>
          </a:r>
        </a:p>
      </dsp:txBody>
      <dsp:txXfrm>
        <a:off x="5432" y="1544"/>
        <a:ext cx="797150" cy="339811"/>
      </dsp:txXfrm>
    </dsp:sp>
    <dsp:sp modelId="{8DC7D932-D47E-4617-9D4E-BCCA25199363}">
      <dsp:nvSpPr>
        <dsp:cNvPr id="0" name=""/>
        <dsp:cNvSpPr/>
      </dsp:nvSpPr>
      <dsp:spPr>
        <a:xfrm>
          <a:off x="543743"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89A2F244-5965-4727-B55B-33B101CB537F}">
      <dsp:nvSpPr>
        <dsp:cNvPr id="0" name=""/>
        <dsp:cNvSpPr/>
      </dsp:nvSpPr>
      <dsp:spPr>
        <a:xfrm>
          <a:off x="1918915"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1879DA2-AF21-4943-9D59-AE382C137E3A}">
      <dsp:nvSpPr>
        <dsp:cNvPr id="0" name=""/>
        <dsp:cNvSpPr/>
      </dsp:nvSpPr>
      <dsp:spPr>
        <a:xfrm>
          <a:off x="3294087"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DD648C4B-F0E8-407A-93B8-3D630C8850C8}">
      <dsp:nvSpPr>
        <dsp:cNvPr id="0" name=""/>
        <dsp:cNvSpPr/>
      </dsp:nvSpPr>
      <dsp:spPr>
        <a:xfrm>
          <a:off x="4669259"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F190AD15-F4DA-449F-B8C7-6313DA485980}">
      <dsp:nvSpPr>
        <dsp:cNvPr id="0" name=""/>
        <dsp:cNvSpPr/>
      </dsp:nvSpPr>
      <dsp:spPr>
        <a:xfrm>
          <a:off x="6044430"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8872ADF-03E4-4D3E-A518-B0FE8AD27203}">
      <dsp:nvSpPr>
        <dsp:cNvPr id="0" name=""/>
        <dsp:cNvSpPr/>
      </dsp:nvSpPr>
      <dsp:spPr>
        <a:xfrm>
          <a:off x="7419602"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9ED8A2-CE9F-4EF4-B0AE-F4E5F2B2F83B}">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a:t>
          </a:r>
        </a:p>
      </dsp:txBody>
      <dsp:txXfrm>
        <a:off x="5432" y="1544"/>
        <a:ext cx="797150" cy="339811"/>
      </dsp:txXfrm>
    </dsp:sp>
    <dsp:sp modelId="{B0DBD676-66D2-43ED-A5AA-1497FAB936E9}">
      <dsp:nvSpPr>
        <dsp:cNvPr id="0" name=""/>
        <dsp:cNvSpPr/>
      </dsp:nvSpPr>
      <dsp:spPr>
        <a:xfrm>
          <a:off x="543743" y="0"/>
          <a:ext cx="1718964" cy="342900"/>
        </a:xfrm>
        <a:prstGeom prst="chevron">
          <a:avLst/>
        </a:prstGeom>
        <a:gradFill flip="none" rotWithShape="0">
          <a:gsLst>
            <a:gs pos="0">
              <a:srgbClr val="5B9BD5"/>
            </a:gs>
            <a:gs pos="57143">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F97B8AF-6B49-47A4-9876-276584E2D6A8}">
      <dsp:nvSpPr>
        <dsp:cNvPr id="0" name=""/>
        <dsp:cNvSpPr/>
      </dsp:nvSpPr>
      <dsp:spPr>
        <a:xfrm>
          <a:off x="1918915"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ABAF4A3-7129-4015-8617-C3E6670B70A3}">
      <dsp:nvSpPr>
        <dsp:cNvPr id="0" name=""/>
        <dsp:cNvSpPr/>
      </dsp:nvSpPr>
      <dsp:spPr>
        <a:xfrm>
          <a:off x="3294087"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C8690138-31D6-4269-B157-A6704550A8D9}">
      <dsp:nvSpPr>
        <dsp:cNvPr id="0" name=""/>
        <dsp:cNvSpPr/>
      </dsp:nvSpPr>
      <dsp:spPr>
        <a:xfrm>
          <a:off x="4669259"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74C86B6C-8881-484A-ACB6-551CA8C367CB}">
      <dsp:nvSpPr>
        <dsp:cNvPr id="0" name=""/>
        <dsp:cNvSpPr/>
      </dsp:nvSpPr>
      <dsp:spPr>
        <a:xfrm>
          <a:off x="6044430"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F5FC880-5847-44DD-901B-1075ECC17B8F}">
      <dsp:nvSpPr>
        <dsp:cNvPr id="0" name=""/>
        <dsp:cNvSpPr/>
      </dsp:nvSpPr>
      <dsp:spPr>
        <a:xfrm>
          <a:off x="7419602"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578F5A-FD49-43C9-BE1C-2102E4599F3E}">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4</a:t>
          </a:r>
        </a:p>
      </dsp:txBody>
      <dsp:txXfrm>
        <a:off x="5432" y="1544"/>
        <a:ext cx="797150" cy="339811"/>
      </dsp:txXfrm>
    </dsp:sp>
    <dsp:sp modelId="{35A9640E-00D5-4231-A6AC-BE22199D256D}">
      <dsp:nvSpPr>
        <dsp:cNvPr id="0" name=""/>
        <dsp:cNvSpPr/>
      </dsp:nvSpPr>
      <dsp:spPr>
        <a:xfrm>
          <a:off x="543743" y="0"/>
          <a:ext cx="1718964" cy="342900"/>
        </a:xfrm>
        <a:prstGeom prst="chevron">
          <a:avLst/>
        </a:prstGeom>
        <a:gradFill flip="none" rotWithShape="0">
          <a:gsLst>
            <a:gs pos="0">
              <a:srgbClr val="5B9BD5"/>
            </a:gs>
            <a:gs pos="71429">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0A45441F-E374-4CA1-90C5-BC4B43B6CF7B}">
      <dsp:nvSpPr>
        <dsp:cNvPr id="0" name=""/>
        <dsp:cNvSpPr/>
      </dsp:nvSpPr>
      <dsp:spPr>
        <a:xfrm>
          <a:off x="1918915"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D19BF9F-B77F-4D7D-BBB0-B595FACF9202}">
      <dsp:nvSpPr>
        <dsp:cNvPr id="0" name=""/>
        <dsp:cNvSpPr/>
      </dsp:nvSpPr>
      <dsp:spPr>
        <a:xfrm>
          <a:off x="3294087"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3D0F7D47-3B41-4CAE-914C-567FF33697A9}">
      <dsp:nvSpPr>
        <dsp:cNvPr id="0" name=""/>
        <dsp:cNvSpPr/>
      </dsp:nvSpPr>
      <dsp:spPr>
        <a:xfrm>
          <a:off x="4669259"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BCCF2226-24DB-4554-8A7A-FD3719765243}">
      <dsp:nvSpPr>
        <dsp:cNvPr id="0" name=""/>
        <dsp:cNvSpPr/>
      </dsp:nvSpPr>
      <dsp:spPr>
        <a:xfrm>
          <a:off x="6044430"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0F58F420-3C84-4699-8B27-758C5F3E0E04}">
      <dsp:nvSpPr>
        <dsp:cNvPr id="0" name=""/>
        <dsp:cNvSpPr/>
      </dsp:nvSpPr>
      <dsp:spPr>
        <a:xfrm>
          <a:off x="7419602"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F61297-A8F1-4004-A54D-CA58392D4781}">
      <dsp:nvSpPr>
        <dsp:cNvPr id="0" name=""/>
        <dsp:cNvSpPr/>
      </dsp:nvSpPr>
      <dsp:spPr>
        <a:xfrm rot="10800000">
          <a:off x="1623218" y="1656"/>
          <a:ext cx="5244655" cy="1208786"/>
        </a:xfrm>
        <a:prstGeom prst="homePlat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041" tIns="160020" rIns="298704"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Cache Coherency</a:t>
          </a:r>
        </a:p>
      </dsp:txBody>
      <dsp:txXfrm rot="10800000">
        <a:off x="1925414" y="1656"/>
        <a:ext cx="4942459" cy="1208786"/>
      </dsp:txXfrm>
    </dsp:sp>
    <dsp:sp modelId="{5D825D44-3096-44BB-B86F-F00D28731BA4}">
      <dsp:nvSpPr>
        <dsp:cNvPr id="0" name=""/>
        <dsp:cNvSpPr/>
      </dsp:nvSpPr>
      <dsp:spPr>
        <a:xfrm>
          <a:off x="1018825" y="1656"/>
          <a:ext cx="1208786" cy="1208786"/>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5B7CF875-2D99-474C-9ECE-FD7D900CB106}">
      <dsp:nvSpPr>
        <dsp:cNvPr id="0" name=""/>
        <dsp:cNvSpPr/>
      </dsp:nvSpPr>
      <dsp:spPr>
        <a:xfrm rot="10800000">
          <a:off x="1623218" y="1571275"/>
          <a:ext cx="5244655" cy="1208786"/>
        </a:xfrm>
        <a:prstGeom prst="homePlat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041" tIns="160020" rIns="298704"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The Remix system</a:t>
          </a:r>
        </a:p>
      </dsp:txBody>
      <dsp:txXfrm rot="10800000">
        <a:off x="1925414" y="1571275"/>
        <a:ext cx="4942459" cy="1208786"/>
      </dsp:txXfrm>
    </dsp:sp>
    <dsp:sp modelId="{1512EC75-C7FD-4841-BFAD-B2B4389315ED}">
      <dsp:nvSpPr>
        <dsp:cNvPr id="0" name=""/>
        <dsp:cNvSpPr/>
      </dsp:nvSpPr>
      <dsp:spPr>
        <a:xfrm>
          <a:off x="1018825" y="1571275"/>
          <a:ext cx="1208786" cy="1208786"/>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6000" r="-16000"/>
          </a:stretch>
        </a:blip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0E4C3A47-D593-4596-9E5D-480AC3777521}">
      <dsp:nvSpPr>
        <dsp:cNvPr id="0" name=""/>
        <dsp:cNvSpPr/>
      </dsp:nvSpPr>
      <dsp:spPr>
        <a:xfrm rot="10800000">
          <a:off x="1623218" y="3140894"/>
          <a:ext cx="5244655" cy="1208786"/>
        </a:xfrm>
        <a:prstGeom prst="homePlat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041" tIns="160020" rIns="298704"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Evaluation</a:t>
          </a:r>
        </a:p>
      </dsp:txBody>
      <dsp:txXfrm rot="10800000">
        <a:off x="1925414" y="3140894"/>
        <a:ext cx="4942459" cy="1208786"/>
      </dsp:txXfrm>
    </dsp:sp>
    <dsp:sp modelId="{A115EB73-E596-419E-B166-6017E80A5D53}">
      <dsp:nvSpPr>
        <dsp:cNvPr id="0" name=""/>
        <dsp:cNvSpPr/>
      </dsp:nvSpPr>
      <dsp:spPr>
        <a:xfrm>
          <a:off x="1018825" y="3140894"/>
          <a:ext cx="1208786" cy="1208786"/>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41000" r="-41000"/>
          </a:stretch>
        </a:blip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2876F8-91F3-41AC-9F9A-99A7F15DD8EC}">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5</a:t>
          </a:r>
        </a:p>
      </dsp:txBody>
      <dsp:txXfrm>
        <a:off x="5432" y="1544"/>
        <a:ext cx="797150" cy="339811"/>
      </dsp:txXfrm>
    </dsp:sp>
    <dsp:sp modelId="{01BB4C1A-7C86-44ED-B4DE-0A1196EC6852}">
      <dsp:nvSpPr>
        <dsp:cNvPr id="0" name=""/>
        <dsp:cNvSpPr/>
      </dsp:nvSpPr>
      <dsp:spPr>
        <a:xfrm>
          <a:off x="543743" y="0"/>
          <a:ext cx="1718964" cy="342900"/>
        </a:xfrm>
        <a:prstGeom prst="chevron">
          <a:avLst/>
        </a:prstGeom>
        <a:gradFill flip="none" rotWithShape="0">
          <a:gsLst>
            <a:gs pos="0">
              <a:srgbClr val="5B9BD5"/>
            </a:gs>
            <a:gs pos="85714">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74146918-BF22-4B48-89D3-C0B80C1785EB}">
      <dsp:nvSpPr>
        <dsp:cNvPr id="0" name=""/>
        <dsp:cNvSpPr/>
      </dsp:nvSpPr>
      <dsp:spPr>
        <a:xfrm>
          <a:off x="1918915"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594C1832-0AB4-4C88-8B4B-8201D7A16B55}">
      <dsp:nvSpPr>
        <dsp:cNvPr id="0" name=""/>
        <dsp:cNvSpPr/>
      </dsp:nvSpPr>
      <dsp:spPr>
        <a:xfrm>
          <a:off x="3294087"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99898ACF-3AA1-4F44-856D-0ED1D847F400}">
      <dsp:nvSpPr>
        <dsp:cNvPr id="0" name=""/>
        <dsp:cNvSpPr/>
      </dsp:nvSpPr>
      <dsp:spPr>
        <a:xfrm>
          <a:off x="4669259"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AAB4CFC6-05D7-448C-903B-DB83D3D75761}">
      <dsp:nvSpPr>
        <dsp:cNvPr id="0" name=""/>
        <dsp:cNvSpPr/>
      </dsp:nvSpPr>
      <dsp:spPr>
        <a:xfrm>
          <a:off x="6044430"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576529E7-D216-4DBB-967D-04B0C600F9A7}">
      <dsp:nvSpPr>
        <dsp:cNvPr id="0" name=""/>
        <dsp:cNvSpPr/>
      </dsp:nvSpPr>
      <dsp:spPr>
        <a:xfrm>
          <a:off x="7419602"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5D790F-1A68-4818-8E17-5D09AEEB1C9C}">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6</a:t>
          </a:r>
        </a:p>
      </dsp:txBody>
      <dsp:txXfrm>
        <a:off x="5432" y="1544"/>
        <a:ext cx="797150" cy="339811"/>
      </dsp:txXfrm>
    </dsp:sp>
    <dsp:sp modelId="{89670C69-4AB4-4BB5-B879-8FB108355EAD}">
      <dsp:nvSpPr>
        <dsp:cNvPr id="0" name=""/>
        <dsp:cNvSpPr/>
      </dsp:nvSpPr>
      <dsp:spPr>
        <a:xfrm>
          <a:off x="543743"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D7B2DB3-6C34-4732-949B-0A214D2AA686}">
      <dsp:nvSpPr>
        <dsp:cNvPr id="0" name=""/>
        <dsp:cNvSpPr/>
      </dsp:nvSpPr>
      <dsp:spPr>
        <a:xfrm>
          <a:off x="1918915" y="0"/>
          <a:ext cx="1718964" cy="342900"/>
        </a:xfrm>
        <a:prstGeom prst="chevron">
          <a:avLst/>
        </a:prstGeom>
        <a:gradFill flip="none" rotWithShape="0">
          <a:gsLst>
            <a:gs pos="0">
              <a:srgbClr val="5B9BD5"/>
            </a:gs>
            <a:gs pos="16667">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DC4B19C7-F740-4163-A246-FA9C05CC2929}">
      <dsp:nvSpPr>
        <dsp:cNvPr id="0" name=""/>
        <dsp:cNvSpPr/>
      </dsp:nvSpPr>
      <dsp:spPr>
        <a:xfrm>
          <a:off x="3294087" y="0"/>
          <a:ext cx="1718964"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FC2AA7A7-2D8F-47E5-BD6F-866F8C739192}">
      <dsp:nvSpPr>
        <dsp:cNvPr id="0" name=""/>
        <dsp:cNvSpPr/>
      </dsp:nvSpPr>
      <dsp:spPr>
        <a:xfrm>
          <a:off x="4669259" y="0"/>
          <a:ext cx="1718964"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2570D8AF-951A-4AC0-9674-9E1C078CACE9}">
      <dsp:nvSpPr>
        <dsp:cNvPr id="0" name=""/>
        <dsp:cNvSpPr/>
      </dsp:nvSpPr>
      <dsp:spPr>
        <a:xfrm>
          <a:off x="6044430" y="0"/>
          <a:ext cx="1718964"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26712B56-BEAB-45B3-B4AA-0B14F768CA79}">
      <dsp:nvSpPr>
        <dsp:cNvPr id="0" name=""/>
        <dsp:cNvSpPr/>
      </dsp:nvSpPr>
      <dsp:spPr>
        <a:xfrm>
          <a:off x="7419602" y="0"/>
          <a:ext cx="1718964"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F229F3-12A5-4E70-B2F0-DEB5050A487F}">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7</a:t>
          </a:r>
        </a:p>
      </dsp:txBody>
      <dsp:txXfrm>
        <a:off x="5432" y="1544"/>
        <a:ext cx="797150" cy="339811"/>
      </dsp:txXfrm>
    </dsp:sp>
    <dsp:sp modelId="{9A9B62EB-22E8-4166-B535-FB30A456C287}">
      <dsp:nvSpPr>
        <dsp:cNvPr id="0" name=""/>
        <dsp:cNvSpPr/>
      </dsp:nvSpPr>
      <dsp:spPr>
        <a:xfrm>
          <a:off x="543743"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CBA3FB42-98B6-472B-94C4-CDD9955F0AE9}">
      <dsp:nvSpPr>
        <dsp:cNvPr id="0" name=""/>
        <dsp:cNvSpPr/>
      </dsp:nvSpPr>
      <dsp:spPr>
        <a:xfrm>
          <a:off x="1918915" y="0"/>
          <a:ext cx="1718964" cy="342900"/>
        </a:xfrm>
        <a:prstGeom prst="chevron">
          <a:avLst/>
        </a:prstGeom>
        <a:gradFill flip="none" rotWithShape="0">
          <a:gsLst>
            <a:gs pos="0">
              <a:srgbClr val="5B9BD5"/>
            </a:gs>
            <a:gs pos="33333">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C95BF5D7-55E4-45DC-97A8-51085D092502}">
      <dsp:nvSpPr>
        <dsp:cNvPr id="0" name=""/>
        <dsp:cNvSpPr/>
      </dsp:nvSpPr>
      <dsp:spPr>
        <a:xfrm>
          <a:off x="3294087"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A97E3CFC-C93A-45CD-8B39-394ED1BEE738}">
      <dsp:nvSpPr>
        <dsp:cNvPr id="0" name=""/>
        <dsp:cNvSpPr/>
      </dsp:nvSpPr>
      <dsp:spPr>
        <a:xfrm>
          <a:off x="4669259"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8EA8B5C8-7996-4673-91DD-573347F5F5E8}">
      <dsp:nvSpPr>
        <dsp:cNvPr id="0" name=""/>
        <dsp:cNvSpPr/>
      </dsp:nvSpPr>
      <dsp:spPr>
        <a:xfrm>
          <a:off x="6044430"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4A1E524-54BE-4B1F-92A1-50A4876C688D}">
      <dsp:nvSpPr>
        <dsp:cNvPr id="0" name=""/>
        <dsp:cNvSpPr/>
      </dsp:nvSpPr>
      <dsp:spPr>
        <a:xfrm>
          <a:off x="7419602"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layout3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png>
</file>

<file path=ppt/media/image6.jpg>
</file>

<file path=ppt/media/image7.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C5E2DE-2289-412F-8C06-B8C9B9BBE28B}" type="datetimeFigureOut">
              <a:rPr lang="en-US" smtClean="0"/>
              <a:t>6/15/2016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98686F-2B38-47CC-929B-74746C628EA1}" type="slidenum">
              <a:rPr lang="en-US" smtClean="0"/>
              <a:t>‹#›</a:t>
            </a:fld>
            <a:endParaRPr lang="en-US"/>
          </a:p>
        </p:txBody>
      </p:sp>
    </p:spTree>
    <p:extLst>
      <p:ext uri="{BB962C8B-B14F-4D97-AF65-F5344CB8AC3E}">
        <p14:creationId xmlns:p14="http://schemas.microsoft.com/office/powerpoint/2010/main" val="235697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a:t>
            </a:fld>
            <a:endParaRPr lang="en-US"/>
          </a:p>
        </p:txBody>
      </p:sp>
    </p:spTree>
    <p:extLst>
      <p:ext uri="{BB962C8B-B14F-4D97-AF65-F5344CB8AC3E}">
        <p14:creationId xmlns:p14="http://schemas.microsoft.com/office/powerpoint/2010/main" val="9804170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a:t>
            </a:r>
            <a:r>
              <a:rPr lang="en-US" baseline="0" dirty="0"/>
              <a:t> at a high level overview of REMIX. </a:t>
            </a:r>
            <a:r>
              <a:rPr lang="en-US" dirty="0"/>
              <a:t>The REMIX</a:t>
            </a:r>
            <a:r>
              <a:rPr lang="en-US" baseline="0" dirty="0"/>
              <a:t> system uses the Linux kernel’s perf API to receive HITM PEBS events, and uses these events to detect cache contention arising from an application running within the JVM. </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13</a:t>
            </a:fld>
            <a:endParaRPr lang="en-US"/>
          </a:p>
        </p:txBody>
      </p:sp>
    </p:spTree>
    <p:extLst>
      <p:ext uri="{BB962C8B-B14F-4D97-AF65-F5344CB8AC3E}">
        <p14:creationId xmlns:p14="http://schemas.microsoft.com/office/powerpoint/2010/main" val="92465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a:t>Lets dig a little deeper</a:t>
            </a:r>
            <a:r>
              <a:rPr lang="en-US" baseline="0" dirty="0"/>
              <a:t> into the detection process. REMIX enables HITM event collection, which the kernel stores into a memory buffer. Once every few seconds, REMIX processes HITM events and, filtering out corrupt data, classifies the data address as pointing to the native heap, the stack or to the managed heap. When a certain rate of hits is exceeded, REMIX models the cache line to determine the type of cache contention, and then maps heap addresses to objects and class types.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14</a:t>
            </a:fld>
            <a:endParaRPr lang="en-US"/>
          </a:p>
        </p:txBody>
      </p:sp>
    </p:spTree>
    <p:extLst>
      <p:ext uri="{BB962C8B-B14F-4D97-AF65-F5344CB8AC3E}">
        <p14:creationId xmlns:p14="http://schemas.microsoft.com/office/powerpoint/2010/main" val="27680202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Cache</a:t>
            </a:r>
            <a:r>
              <a:rPr lang="en-US" baseline="0" dirty="0"/>
              <a:t> line modelling is an important step in deciding whether we are dealing with true- or false- sharing. </a:t>
            </a:r>
            <a:r>
              <a:rPr lang="en-US" dirty="0"/>
              <a:t>Cache lines are modelled with 64-bit bitmaps, with each bit signifying one byte of a 64-byte aligned memory</a:t>
            </a:r>
            <a:r>
              <a:rPr lang="en-US" baseline="0" dirty="0"/>
              <a:t> range</a:t>
            </a:r>
            <a:r>
              <a:rPr lang="en-US" dirty="0"/>
              <a:t>. JVM type safety guarantees two overlapping memory accesses must have the same starting address, so we only need to set bit associated with the starting</a:t>
            </a:r>
            <a:r>
              <a:rPr lang="en-US" baseline="0" dirty="0"/>
              <a:t> address of the HITM event. </a:t>
            </a:r>
            <a:r>
              <a:rPr lang="en-US" dirty="0"/>
              <a:t>Cache lines with only one bit set indicate true sharing, while</a:t>
            </a:r>
            <a:r>
              <a:rPr lang="en-US" baseline="0" dirty="0"/>
              <a:t> </a:t>
            </a:r>
            <a:r>
              <a:rPr lang="en-US" dirty="0"/>
              <a:t>having multiple bits set can indicate both false sharing or true sharing, with the former</a:t>
            </a:r>
            <a:r>
              <a:rPr lang="en-US" baseline="0" dirty="0"/>
              <a:t> being the far more frequent case. We d</a:t>
            </a:r>
            <a:r>
              <a:rPr lang="en-US" sz="2000" dirty="0"/>
              <a:t>on’t bother distinguishing between these two,</a:t>
            </a:r>
            <a:r>
              <a:rPr lang="en-US" sz="2000" baseline="0" dirty="0"/>
              <a:t> as we have observed </a:t>
            </a:r>
            <a:r>
              <a:rPr lang="en-US" sz="2000" dirty="0"/>
              <a:t>repair is much cheaper then more</a:t>
            </a:r>
            <a:r>
              <a:rPr lang="en-US" sz="2000" baseline="0" dirty="0"/>
              <a:t> complex modelling techniques.</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15</a:t>
            </a:fld>
            <a:endParaRPr lang="en-US"/>
          </a:p>
        </p:txBody>
      </p:sp>
    </p:spTree>
    <p:extLst>
      <p:ext uri="{BB962C8B-B14F-4D97-AF65-F5344CB8AC3E}">
        <p14:creationId xmlns:p14="http://schemas.microsoft.com/office/powerpoint/2010/main" val="3833846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high-level, once REMIX detects cache contention and determines it might be repaired, it automatically modifies the relevant classes and moves affected objects to the end of the heap, padding them in the process to remove the contention.</a:t>
            </a:r>
          </a:p>
        </p:txBody>
      </p:sp>
      <p:sp>
        <p:nvSpPr>
          <p:cNvPr id="4" name="Slide Number Placeholder 3"/>
          <p:cNvSpPr>
            <a:spLocks noGrp="1"/>
          </p:cNvSpPr>
          <p:nvPr>
            <p:ph type="sldNum" sz="quarter" idx="10"/>
          </p:nvPr>
        </p:nvSpPr>
        <p:spPr/>
        <p:txBody>
          <a:bodyPr/>
          <a:lstStyle/>
          <a:p>
            <a:fld id="{4F98686F-2B38-47CC-929B-74746C628EA1}" type="slidenum">
              <a:rPr lang="en-US" smtClean="0"/>
              <a:t>16</a:t>
            </a:fld>
            <a:endParaRPr lang="en-US"/>
          </a:p>
        </p:txBody>
      </p:sp>
    </p:spTree>
    <p:extLst>
      <p:ext uri="{BB962C8B-B14F-4D97-AF65-F5344CB8AC3E}">
        <p14:creationId xmlns:p14="http://schemas.microsoft.com/office/powerpoint/2010/main" val="4970314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look into repair. We had two approaches to repair, either just relocating contended objects or permanently padding contended classes. We</a:t>
            </a:r>
            <a:r>
              <a:rPr lang="en-US" baseline="0" dirty="0"/>
              <a:t> chose the latter, as it is much more stable and prevents any future contention on the affected class types during the program’s execution.</a:t>
            </a:r>
          </a:p>
          <a:p>
            <a:r>
              <a:rPr lang="en-US" dirty="0"/>
              <a:t>Padding classes requires several modification to JVM data structures.</a:t>
            </a:r>
            <a:r>
              <a:rPr lang="en-US" baseline="0" dirty="0"/>
              <a:t>  Beyond the obvious change to padded classes’ instances’ data, we need to modify </a:t>
            </a:r>
            <a:r>
              <a:rPr lang="en-US" i="0" dirty="0"/>
              <a:t>the field</a:t>
            </a:r>
            <a:r>
              <a:rPr lang="en-US" i="0" baseline="0" dirty="0"/>
              <a:t> list to adjust for new field offsets. We also need to modify a secondary map named </a:t>
            </a:r>
            <a:r>
              <a:rPr lang="en-US" i="0" baseline="0" dirty="0" err="1"/>
              <a:t>OOPMap</a:t>
            </a:r>
            <a:r>
              <a:rPr lang="en-US" i="0" baseline="0" dirty="0"/>
              <a:t>, a </a:t>
            </a:r>
            <a:r>
              <a:rPr lang="en-US" i="0" baseline="0" dirty="0" err="1"/>
              <a:t>datastructure</a:t>
            </a:r>
            <a:r>
              <a:rPr lang="en-US" i="0" baseline="0" dirty="0"/>
              <a:t> contains block ranges of references in instances. Finally we need to modify the constant-cache pool for any class whose methods access padded objects.</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17</a:t>
            </a:fld>
            <a:endParaRPr lang="en-US"/>
          </a:p>
        </p:txBody>
      </p:sp>
    </p:spTree>
    <p:extLst>
      <p:ext uri="{BB962C8B-B14F-4D97-AF65-F5344CB8AC3E}">
        <p14:creationId xmlns:p14="http://schemas.microsoft.com/office/powerpoint/2010/main" val="32119504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Inheritance is a bit tricky, as we might need to pad more the just the affected classes.</a:t>
            </a:r>
            <a:r>
              <a:rPr lang="en-US" baseline="0" dirty="0"/>
              <a:t> We obviously need to pad classes derived from the padded classes, but we might need to pad other parts of the hierarchy. Looking at the example on the slide, suppose we detect false sharing on field a1 in class B. However the field is actually a field inherited from B’s base class, class A. This means we need to pad all instance of class A, and of any class deriving from A, such as instances of B and C.</a:t>
            </a:r>
          </a:p>
          <a:p>
            <a:r>
              <a:rPr lang="en-US" baseline="0" dirty="0"/>
              <a:t>The padding ensures that the contended field is at least 64bytes away from any other contended field.</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18</a:t>
            </a:fld>
            <a:endParaRPr lang="en-US"/>
          </a:p>
        </p:txBody>
      </p:sp>
    </p:spTree>
    <p:extLst>
      <p:ext uri="{BB962C8B-B14F-4D97-AF65-F5344CB8AC3E}">
        <p14:creationId xmlns:p14="http://schemas.microsoft.com/office/powerpoint/2010/main" val="4039742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repair process itself is a modified mark-and-sweep GC pass.</a:t>
            </a:r>
            <a:r>
              <a:rPr lang="en-US" baseline="0" dirty="0"/>
              <a:t> We first p</a:t>
            </a:r>
            <a:r>
              <a:rPr lang="en-US" dirty="0"/>
              <a:t>rocess all strong roots in the system, and mark all live objects</a:t>
            </a:r>
            <a:r>
              <a:rPr lang="en-US" baseline="0" dirty="0"/>
              <a:t> in the system. We need to take care to mark weak roots as well so we do not modify the heap structure.</a:t>
            </a:r>
          </a:p>
          <a:p>
            <a:r>
              <a:rPr lang="en-US" baseline="0" dirty="0"/>
              <a:t>Next we t</a:t>
            </a:r>
            <a:r>
              <a:rPr lang="en-US" dirty="0"/>
              <a:t>raverse heap and find instance of classes to pad, c</a:t>
            </a:r>
            <a:r>
              <a:rPr lang="en-US" sz="2000" dirty="0"/>
              <a:t>opy and pad marked instances to end of heap, while storing a forwarding pointer in the old location. We only need to pad live objects, there by reducing the number of instances to pad for short lived objects. Dead objects need a small adjustment as well to maintain the</a:t>
            </a:r>
            <a:r>
              <a:rPr lang="en-US" sz="2000" baseline="0" dirty="0"/>
              <a:t> consistency of the heap.</a:t>
            </a:r>
          </a:p>
          <a:p>
            <a:endParaRPr lang="en-US" sz="2000" dirty="0"/>
          </a:p>
          <a:p>
            <a:pPr lvl="1"/>
            <a:r>
              <a:rPr lang="en-US" dirty="0"/>
              <a:t>The 3</a:t>
            </a:r>
            <a:r>
              <a:rPr lang="en-US" baseline="30000" dirty="0"/>
              <a:t>rd</a:t>
            </a:r>
            <a:r>
              <a:rPr lang="en-US" dirty="0"/>
              <a:t> step is to trace strong roots again and adjust all pointers to forwarded objects.</a:t>
            </a:r>
          </a:p>
          <a:p>
            <a:pPr lvl="1"/>
            <a:endParaRPr lang="en-US" sz="2200" i="1" dirty="0"/>
          </a:p>
          <a:p>
            <a:pPr lvl="1"/>
            <a:r>
              <a:rPr lang="en-US" sz="2200" i="0" dirty="0"/>
              <a:t>Finally</a:t>
            </a:r>
            <a:r>
              <a:rPr lang="en-US" sz="2200" i="0" baseline="0" dirty="0"/>
              <a:t> we must </a:t>
            </a:r>
            <a:r>
              <a:rPr lang="en-US" sz="2200" i="0" baseline="0" dirty="0" err="1"/>
              <a:t>de</a:t>
            </a:r>
            <a:r>
              <a:rPr lang="en-US" sz="2200" i="0" dirty="0" err="1"/>
              <a:t>optomize</a:t>
            </a:r>
            <a:r>
              <a:rPr lang="en-US" sz="2200" i="0" dirty="0"/>
              <a:t> all relevant stack frames to ensure that any code executing after the repair take into account all the classes that have been modified.</a:t>
            </a:r>
          </a:p>
          <a:p>
            <a:endParaRPr lang="en-US" dirty="0"/>
          </a:p>
          <a:p>
            <a:r>
              <a:rPr lang="en-US" dirty="0"/>
              <a:t>This process usually happens only once or twice in the runtime of an application and from most benchmarks</a:t>
            </a:r>
            <a:r>
              <a:rPr lang="en-US" baseline="0" dirty="0"/>
              <a:t> took well less then </a:t>
            </a:r>
            <a:r>
              <a:rPr lang="en-US" dirty="0"/>
              <a:t>250</a:t>
            </a:r>
            <a:r>
              <a:rPr lang="en-US" baseline="0" dirty="0"/>
              <a:t> milliseconds, and is amortized throughout the run of the program.</a:t>
            </a:r>
          </a:p>
          <a:p>
            <a:endParaRPr lang="en-US" dirty="0"/>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19</a:t>
            </a:fld>
            <a:endParaRPr lang="en-US"/>
          </a:p>
        </p:txBody>
      </p:sp>
    </p:spTree>
    <p:extLst>
      <p:ext uri="{BB962C8B-B14F-4D97-AF65-F5344CB8AC3E}">
        <p14:creationId xmlns:p14="http://schemas.microsoft.com/office/powerpoint/2010/main" val="12097125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now turn to performance evaluation. First lets take a look at how padding is implemented in many false sharing aware packages, for example the Disruptor high</a:t>
            </a:r>
            <a:r>
              <a:rPr lang="en-US" baseline="0" dirty="0"/>
              <a:t> speed inter-thread messaging </a:t>
            </a:r>
            <a:r>
              <a:rPr lang="en-US" dirty="0"/>
              <a:t>library used in the LMAX high speed trading framework, as well as in Spring</a:t>
            </a:r>
            <a:r>
              <a:rPr lang="en-US" baseline="0" dirty="0"/>
              <a:t> Reactor.</a:t>
            </a:r>
          </a:p>
          <a:p>
            <a:r>
              <a:rPr lang="en-US" baseline="0" dirty="0"/>
              <a:t>On the left side we see the convoluted method required to pad java classes (without using the internal @contended available in Java8) . The complicated hierarchy is required to ensure the optimizer does not affect the field ordering. We will compare the performance of this manually padded classes with REMIX’s performance on the original unpadded class.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20</a:t>
            </a:fld>
            <a:endParaRPr lang="en-US"/>
          </a:p>
        </p:txBody>
      </p:sp>
    </p:spTree>
    <p:extLst>
      <p:ext uri="{BB962C8B-B14F-4D97-AF65-F5344CB8AC3E}">
        <p14:creationId xmlns:p14="http://schemas.microsoft.com/office/powerpoint/2010/main" val="29798182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now turn to performance evaluation. First lets take a look at how padding is implemented in many false sharing aware packages, for example the Disruptor high</a:t>
            </a:r>
            <a:r>
              <a:rPr lang="en-US" baseline="0" dirty="0"/>
              <a:t> speed inter-thread messaging </a:t>
            </a:r>
            <a:r>
              <a:rPr lang="en-US" dirty="0"/>
              <a:t>library used in the LMAX high speed trading framework, as well as in Spring</a:t>
            </a:r>
            <a:r>
              <a:rPr lang="en-US" baseline="0" dirty="0"/>
              <a:t> Reactor.</a:t>
            </a:r>
          </a:p>
          <a:p>
            <a:r>
              <a:rPr lang="en-US" baseline="0" dirty="0"/>
              <a:t>On the left side we see the convoluted method required to pad java classes (without using the internal @contended available in Java8) . The complicated hierarchy is required to ensure the optimizer does not affect the field ordering. We will compare the performance of this manually padded classes with REMIX’s performance on the original unpadded class.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21</a:t>
            </a:fld>
            <a:endParaRPr lang="en-US"/>
          </a:p>
        </p:txBody>
      </p:sp>
    </p:spTree>
    <p:extLst>
      <p:ext uri="{BB962C8B-B14F-4D97-AF65-F5344CB8AC3E}">
        <p14:creationId xmlns:p14="http://schemas.microsoft.com/office/powerpoint/2010/main" val="39065275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shows the speedup from the unpadded version of the libraries of both REMIX</a:t>
            </a:r>
            <a:r>
              <a:rPr lang="en-US" baseline="0" dirty="0"/>
              <a:t> and the original, manually padded code. We can see that in most cases REMIX </a:t>
            </a:r>
            <a:r>
              <a:rPr lang="en-US" sz="1200" dirty="0">
                <a:latin typeface="Segoe UI Semibold" panose="020B0702040204020203" pitchFamily="34" charset="0"/>
                <a:cs typeface="Segoe UI Semibold" panose="020B0702040204020203" pitchFamily="34" charset="0"/>
              </a:rPr>
              <a:t>performs just as well as </a:t>
            </a:r>
            <a:r>
              <a:rPr lang="en-US" sz="1200" dirty="0">
                <a:solidFill>
                  <a:srgbClr val="8E0000"/>
                </a:solidFill>
                <a:latin typeface="Segoe UI Semibold" panose="020B0702040204020203" pitchFamily="34" charset="0"/>
                <a:cs typeface="Segoe UI Semibold" panose="020B0702040204020203" pitchFamily="34" charset="0"/>
              </a:rPr>
              <a:t>manual fixes, without requiring any manual padding. In one benchmark,</a:t>
            </a:r>
            <a:r>
              <a:rPr lang="en-US" sz="1200" baseline="0" dirty="0">
                <a:solidFill>
                  <a:srgbClr val="8E0000"/>
                </a:solidFill>
                <a:latin typeface="Segoe UI Semibold" panose="020B0702040204020203" pitchFamily="34" charset="0"/>
                <a:cs typeface="Segoe UI Semibold" panose="020B0702040204020203" pitchFamily="34" charset="0"/>
              </a:rPr>
              <a:t> HITM event rate is not high enough to trigger REMIX’s  repair each execution, and the speedup fluctuates between no speedup and the same as the original version. Finally, in one case, REMIX outperforms when padding is actually unnecessary.</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22</a:t>
            </a:fld>
            <a:endParaRPr lang="en-US"/>
          </a:p>
        </p:txBody>
      </p:sp>
    </p:spTree>
    <p:extLst>
      <p:ext uri="{BB962C8B-B14F-4D97-AF65-F5344CB8AC3E}">
        <p14:creationId xmlns:p14="http://schemas.microsoft.com/office/powerpoint/2010/main" val="2497648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original code looks fine. However, a random small change improves performance twofold.</a:t>
            </a:r>
            <a:r>
              <a:rPr lang="en-US" baseline="0" dirty="0"/>
              <a:t> What is going on?</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a:t>
            </a:fld>
            <a:endParaRPr lang="en-US"/>
          </a:p>
        </p:txBody>
      </p:sp>
    </p:spTree>
    <p:extLst>
      <p:ext uri="{BB962C8B-B14F-4D97-AF65-F5344CB8AC3E}">
        <p14:creationId xmlns:p14="http://schemas.microsoft.com/office/powerpoint/2010/main" val="3070972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NAS is a parallel benchmark suite from NASA. Running NAS with </a:t>
            </a:r>
            <a:r>
              <a:rPr lang="en-US" cap="small" dirty="0"/>
              <a:t>Remix</a:t>
            </a:r>
            <a:r>
              <a:rPr lang="en-US" dirty="0"/>
              <a:t> enabled revealed intense true-sharing HITM records coming from an internal JVM heap. Investigation found an interesting issue with the </a:t>
            </a:r>
            <a:r>
              <a:rPr lang="en-US" dirty="0" err="1"/>
              <a:t>HotSpot</a:t>
            </a:r>
            <a:r>
              <a:rPr lang="en-US" dirty="0"/>
              <a:t> JVM.</a:t>
            </a:r>
          </a:p>
          <a:p>
            <a:r>
              <a:rPr lang="en-US" dirty="0" err="1"/>
              <a:t>HotSpot</a:t>
            </a:r>
            <a:r>
              <a:rPr lang="en-US" dirty="0"/>
              <a:t> maintains invocation and </a:t>
            </a:r>
            <a:r>
              <a:rPr lang="en-US" dirty="0" err="1"/>
              <a:t>backedge</a:t>
            </a:r>
            <a:r>
              <a:rPr lang="en-US" dirty="0"/>
              <a:t> counters to determine when to compile methods.</a:t>
            </a:r>
            <a:r>
              <a:rPr lang="en-US" baseline="0" dirty="0"/>
              <a:t> </a:t>
            </a:r>
            <a:r>
              <a:rPr lang="en-US" dirty="0"/>
              <a:t>Counters are shared across threads, and suffer true sharing when updated with high frequency. Normally not a problem, as high update rates will ensure the</a:t>
            </a:r>
            <a:r>
              <a:rPr lang="en-US" dirty="0">
                <a:sym typeface="Symbol" panose="05050102010706020507" pitchFamily="18" charset="2"/>
              </a:rPr>
              <a:t> function is compiled, and no more updates happen,</a:t>
            </a:r>
            <a:r>
              <a:rPr lang="en-US" baseline="0" dirty="0">
                <a:sym typeface="Symbol" panose="05050102010706020507" pitchFamily="18" charset="2"/>
              </a:rPr>
              <a:t> removing the contention. However, the </a:t>
            </a:r>
            <a:r>
              <a:rPr lang="en-US" dirty="0">
                <a:sym typeface="Symbol" panose="05050102010706020507" pitchFamily="18" charset="2"/>
              </a:rPr>
              <a:t>JVM has a limit on the size of functions compiled,</a:t>
            </a:r>
            <a:r>
              <a:rPr lang="en-US" baseline="0" dirty="0">
                <a:sym typeface="Symbol" panose="05050102010706020507" pitchFamily="18" charset="2"/>
              </a:rPr>
              <a:t> and </a:t>
            </a:r>
            <a:r>
              <a:rPr lang="en-US" dirty="0">
                <a:sym typeface="Symbol" panose="05050102010706020507" pitchFamily="18" charset="2"/>
              </a:rPr>
              <a:t>3 of the NAS workloads never get compiled due to their size,</a:t>
            </a:r>
            <a:r>
              <a:rPr lang="en-US" baseline="0" dirty="0">
                <a:sym typeface="Symbol" panose="05050102010706020507" pitchFamily="18" charset="2"/>
              </a:rPr>
              <a:t> which means the </a:t>
            </a:r>
            <a:r>
              <a:rPr lang="en-US" dirty="0">
                <a:sym typeface="Symbol" panose="05050102010706020507" pitchFamily="18" charset="2"/>
              </a:rPr>
              <a:t>true-sharing persists. We augmented </a:t>
            </a:r>
            <a:r>
              <a:rPr lang="en-US" cap="small" dirty="0">
                <a:sym typeface="Symbol" panose="05050102010706020507" pitchFamily="18" charset="2"/>
              </a:rPr>
              <a:t>Remix</a:t>
            </a:r>
            <a:r>
              <a:rPr lang="en-US" dirty="0">
                <a:sym typeface="Symbol" panose="05050102010706020507" pitchFamily="18" charset="2"/>
              </a:rPr>
              <a:t> with ability to detect this pathology and force compilation if this combination of very</a:t>
            </a:r>
            <a:r>
              <a:rPr lang="en-US" baseline="0" dirty="0">
                <a:sym typeface="Symbol" panose="05050102010706020507" pitchFamily="18" charset="2"/>
              </a:rPr>
              <a:t> frequent execution together with a very large function size. This fix actually improves NAS r</a:t>
            </a:r>
            <a:r>
              <a:rPr lang="en-US" dirty="0">
                <a:sym typeface="Symbol" panose="05050102010706020507" pitchFamily="18" charset="2"/>
              </a:rPr>
              <a:t>untime performance</a:t>
            </a:r>
            <a:r>
              <a:rPr lang="en-US" baseline="0" dirty="0">
                <a:sym typeface="Symbol" panose="05050102010706020507" pitchFamily="18" charset="2"/>
              </a:rPr>
              <a:t> </a:t>
            </a:r>
            <a:r>
              <a:rPr lang="en-US" dirty="0">
                <a:sym typeface="Symbol" panose="05050102010706020507" pitchFamily="18" charset="2"/>
              </a:rPr>
              <a:t>by 7x to 25x</a:t>
            </a:r>
            <a:endParaRPr lang="en-US" dirty="0"/>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23</a:t>
            </a:fld>
            <a:endParaRPr lang="en-US"/>
          </a:p>
        </p:txBody>
      </p:sp>
    </p:spTree>
    <p:extLst>
      <p:ext uri="{BB962C8B-B14F-4D97-AF65-F5344CB8AC3E}">
        <p14:creationId xmlns:p14="http://schemas.microsoft.com/office/powerpoint/2010/main" val="2132818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benchmarked REMIX with </a:t>
            </a:r>
            <a:r>
              <a:rPr lang="en-US" dirty="0" err="1"/>
              <a:t>Dacapo</a:t>
            </a:r>
            <a:r>
              <a:rPr lang="en-US" dirty="0"/>
              <a:t>,</a:t>
            </a:r>
            <a:r>
              <a:rPr lang="en-US" baseline="0" dirty="0"/>
              <a:t> </a:t>
            </a:r>
            <a:r>
              <a:rPr lang="en-US" baseline="0" dirty="0" err="1"/>
              <a:t>ScalaBench</a:t>
            </a:r>
            <a:r>
              <a:rPr lang="en-US" baseline="0" dirty="0"/>
              <a:t> and </a:t>
            </a:r>
            <a:r>
              <a:rPr lang="en-US" baseline="0" dirty="0" err="1"/>
              <a:t>SpecJVM</a:t>
            </a:r>
            <a:r>
              <a:rPr lang="en-US" baseline="0" dirty="0"/>
              <a:t>. Notice that the axis on both charts zoom to a very narrow regions around 1. We used several statistical tests to show that there is no statistically significant speedup or slowdown. The serial benchmark in </a:t>
            </a:r>
            <a:r>
              <a:rPr lang="en-US" baseline="0" dirty="0" err="1"/>
              <a:t>SpecJVM</a:t>
            </a:r>
            <a:r>
              <a:rPr lang="en-US" baseline="0" dirty="0"/>
              <a:t> has some contention that is repaired by REMIX. </a:t>
            </a:r>
            <a:r>
              <a:rPr lang="en-US" baseline="0" dirty="0" err="1"/>
              <a:t>Sunflow</a:t>
            </a:r>
            <a:r>
              <a:rPr lang="en-US" baseline="0" dirty="0"/>
              <a:t> in DaCapo experiences high levels of true sharing that is misidentified as false-sharing, curiously this does not happened in the </a:t>
            </a:r>
            <a:r>
              <a:rPr lang="en-US" baseline="0" dirty="0" err="1"/>
              <a:t>SpecJVM</a:t>
            </a:r>
            <a:r>
              <a:rPr lang="en-US" baseline="0" dirty="0"/>
              <a:t> version of </a:t>
            </a:r>
            <a:r>
              <a:rPr lang="en-US" baseline="0" dirty="0" err="1"/>
              <a:t>sunflow</a:t>
            </a:r>
            <a:r>
              <a:rPr lang="en-US" baseline="0" dirty="0"/>
              <a:t>.</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24</a:t>
            </a:fld>
            <a:endParaRPr lang="en-US"/>
          </a:p>
        </p:txBody>
      </p:sp>
    </p:spTree>
    <p:extLst>
      <p:ext uri="{BB962C8B-B14F-4D97-AF65-F5344CB8AC3E}">
        <p14:creationId xmlns:p14="http://schemas.microsoft.com/office/powerpoint/2010/main" val="32099411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examine some other performance indicators. First we’ll look at the heap</a:t>
            </a:r>
            <a:r>
              <a:rPr lang="en-US" baseline="0" dirty="0"/>
              <a:t> overhead of padding. As can be seen, in most cases padding is minimal, as the number of live classes that need padding is minimal.</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25</a:t>
            </a:fld>
            <a:endParaRPr lang="en-US"/>
          </a:p>
        </p:txBody>
      </p:sp>
    </p:spTree>
    <p:extLst>
      <p:ext uri="{BB962C8B-B14F-4D97-AF65-F5344CB8AC3E}">
        <p14:creationId xmlns:p14="http://schemas.microsoft.com/office/powerpoint/2010/main" val="3388729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a:t>
            </a:r>
            <a:r>
              <a:rPr lang="en-US" baseline="0" dirty="0"/>
              <a:t> lets look at the time required for each of REMIX’s stages. HITM event collection is usually very fast, especially in cases with high true sharing. Cache line modelling and object classification has almost no impact. Repair is also fast in most cases, except in benchmarks that require modification of a very many instances.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26</a:t>
            </a:fld>
            <a:endParaRPr lang="en-US"/>
          </a:p>
        </p:txBody>
      </p:sp>
    </p:spTree>
    <p:extLst>
      <p:ext uri="{BB962C8B-B14F-4D97-AF65-F5344CB8AC3E}">
        <p14:creationId xmlns:p14="http://schemas.microsoft.com/office/powerpoint/2010/main" val="26132079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Performance</a:t>
            </a:r>
            <a:r>
              <a:rPr lang="en-US" baseline="0" dirty="0"/>
              <a:t> counters are very useful tool for improving performance. Using them in runtime opens up new avenues to optimize program behavior at runtime. This combined with m</a:t>
            </a:r>
            <a:r>
              <a:rPr lang="en-US" dirty="0"/>
              <a:t>anaged languages</a:t>
            </a:r>
            <a:r>
              <a:rPr lang="en-US" baseline="0" dirty="0"/>
              <a:t> better control of the memory address space. REMIX utilizes all of this to automatically detect and repair false sharing in all JVM languages. Finally REMIX </a:t>
            </a:r>
            <a:r>
              <a:rPr lang="en-US" baseline="0" dirty="0" err="1"/>
              <a:t>sourcecode</a:t>
            </a:r>
            <a:r>
              <a:rPr lang="en-US" baseline="0" dirty="0"/>
              <a:t> is available on </a:t>
            </a:r>
            <a:r>
              <a:rPr lang="en-US" baseline="0" dirty="0" err="1"/>
              <a:t>github</a:t>
            </a:r>
            <a:r>
              <a:rPr lang="en-US" baseline="0" dirty="0"/>
              <a:t>.</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27</a:t>
            </a:fld>
            <a:endParaRPr lang="en-US"/>
          </a:p>
        </p:txBody>
      </p:sp>
    </p:spTree>
    <p:extLst>
      <p:ext uri="{BB962C8B-B14F-4D97-AF65-F5344CB8AC3E}">
        <p14:creationId xmlns:p14="http://schemas.microsoft.com/office/powerpoint/2010/main" val="3425856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events are supposed to record HITM events on load operations, the are generated on some store operations as well, but with mostly invalid</a:t>
            </a:r>
            <a:r>
              <a:rPr lang="en-US" baseline="0" dirty="0"/>
              <a:t> data. Luckily, we can detect these corrupt events fairly easily and filter them out.</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29</a:t>
            </a:fld>
            <a:endParaRPr lang="en-US"/>
          </a:p>
        </p:txBody>
      </p:sp>
    </p:spTree>
    <p:extLst>
      <p:ext uri="{BB962C8B-B14F-4D97-AF65-F5344CB8AC3E}">
        <p14:creationId xmlns:p14="http://schemas.microsoft.com/office/powerpoint/2010/main" val="1126901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hurdle is classes using the internal </a:t>
            </a:r>
            <a:r>
              <a:rPr lang="en-US" dirty="0" err="1"/>
              <a:t>sun.misc.Unsafe</a:t>
            </a:r>
            <a:r>
              <a:rPr lang="en-US" baseline="0" dirty="0"/>
              <a:t> class for direct access to memory. A common pattern used by many high speed frameworks is to get the address of a field using the </a:t>
            </a:r>
            <a:r>
              <a:rPr lang="en-US" baseline="0" dirty="0" err="1"/>
              <a:t>objectFieldOffset</a:t>
            </a:r>
            <a:r>
              <a:rPr lang="en-US" baseline="0" dirty="0"/>
              <a:t>() method, and then access the field data directly using this offset.</a:t>
            </a:r>
          </a:p>
          <a:p>
            <a:r>
              <a:rPr lang="en-US" baseline="0" dirty="0"/>
              <a:t>Padding a class invalidates these offsets, so REMIX tracks uses of </a:t>
            </a:r>
            <a:r>
              <a:rPr lang="en-US" baseline="0" dirty="0" err="1"/>
              <a:t>objectFieldOffset</a:t>
            </a:r>
            <a:r>
              <a:rPr lang="en-US" baseline="0" dirty="0"/>
              <a:t> and disables padding for classes which were accessed this way.</a:t>
            </a:r>
          </a:p>
          <a:p>
            <a:r>
              <a:rPr lang="en-US" baseline="0" dirty="0"/>
              <a:t>To support Unsafe, we extend its </a:t>
            </a:r>
            <a:r>
              <a:rPr lang="en-US" baseline="0" dirty="0" err="1"/>
              <a:t>functionaility</a:t>
            </a:r>
            <a:r>
              <a:rPr lang="en-US" baseline="0" dirty="0"/>
              <a:t> by adding a slightly modified version of the function, which allows REMIX to update the stored field offsets whenever padding occurs. This change is required only when using </a:t>
            </a:r>
            <a:r>
              <a:rPr lang="en-US" baseline="0" dirty="0" err="1"/>
              <a:t>Usafe</a:t>
            </a:r>
            <a:r>
              <a:rPr lang="en-US" baseline="0" dirty="0"/>
              <a:t> with the top pattern, and as can be seen from the example, is very minimal, as well as being as fast the original code.</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31</a:t>
            </a:fld>
            <a:endParaRPr lang="en-US"/>
          </a:p>
        </p:txBody>
      </p:sp>
    </p:spTree>
    <p:extLst>
      <p:ext uri="{BB962C8B-B14F-4D97-AF65-F5344CB8AC3E}">
        <p14:creationId xmlns:p14="http://schemas.microsoft.com/office/powerpoint/2010/main" val="405746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Time-to-fix is the percent</a:t>
            </a:r>
            <a:r>
              <a:rPr lang="en-US" baseline="0" dirty="0"/>
              <a:t> of the program’s execution time until REMIX kicks in. This value is directly controlled by REMIX’s thresholds. Even though most benchmarks don’t have a very long runtime, in most cases REMIX starts working in less then 5% of the program’s execution time, leaving enough time for the padding to improve performance substantially.</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32</a:t>
            </a:fld>
            <a:endParaRPr lang="en-US"/>
          </a:p>
        </p:txBody>
      </p:sp>
    </p:spTree>
    <p:extLst>
      <p:ext uri="{BB962C8B-B14F-4D97-AF65-F5344CB8AC3E}">
        <p14:creationId xmlns:p14="http://schemas.microsoft.com/office/powerpoint/2010/main" val="33367093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36</a:t>
            </a:fld>
            <a:endParaRPr lang="en-US"/>
          </a:p>
        </p:txBody>
      </p:sp>
    </p:spTree>
    <p:extLst>
      <p:ext uri="{BB962C8B-B14F-4D97-AF65-F5344CB8AC3E}">
        <p14:creationId xmlns:p14="http://schemas.microsoft.com/office/powerpoint/2010/main" val="4799309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a:t>
            </a:r>
            <a:r>
              <a:rPr lang="en-US" baseline="0" dirty="0"/>
              <a:t> the heap will provide a clue</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a:t>
            </a:fld>
            <a:endParaRPr lang="en-US"/>
          </a:p>
        </p:txBody>
      </p:sp>
    </p:spTree>
    <p:extLst>
      <p:ext uri="{BB962C8B-B14F-4D97-AF65-F5344CB8AC3E}">
        <p14:creationId xmlns:p14="http://schemas.microsoft.com/office/powerpoint/2010/main" val="1263504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10000"/>
              </a:lnSpc>
              <a:buFont typeface="Arial" panose="020B0604020202020204" pitchFamily="34" charset="0"/>
              <a:buChar char="•"/>
            </a:pPr>
            <a:r>
              <a:rPr lang="en-US" dirty="0"/>
              <a:t>Multicore processors implement a cache coherence protocol to keep private caches in sync, for</a:t>
            </a:r>
            <a:r>
              <a:rPr lang="en-US" baseline="0" dirty="0"/>
              <a:t> example invalidating a cache entry when the value it caches is modified by another core.</a:t>
            </a:r>
            <a:endParaRPr lang="en-US" dirty="0"/>
          </a:p>
          <a:p>
            <a:pPr marL="171450" indent="-171450">
              <a:lnSpc>
                <a:spcPct val="110000"/>
              </a:lnSpc>
              <a:buFont typeface="Arial" panose="020B0604020202020204" pitchFamily="34" charset="0"/>
              <a:buChar char="•"/>
            </a:pPr>
            <a:r>
              <a:rPr lang="en-US" dirty="0"/>
              <a:t>The protocol operates on whole cache lines,</a:t>
            </a:r>
            <a:r>
              <a:rPr lang="en-US" baseline="0" dirty="0"/>
              <a:t> </a:t>
            </a:r>
            <a:r>
              <a:rPr lang="en-US" dirty="0"/>
              <a:t>usually 64 bytes,</a:t>
            </a:r>
            <a:r>
              <a:rPr lang="en-US" baseline="0" dirty="0"/>
              <a:t> and this  can cause cache contention, which, when severe, can significantly reduce parallelism.</a:t>
            </a:r>
            <a:endParaRPr lang="en-US" dirty="0"/>
          </a:p>
          <a:p>
            <a:pPr marL="171450" indent="-171450">
              <a:lnSpc>
                <a:spcPct val="110000"/>
              </a:lnSpc>
              <a:buFont typeface="Arial" panose="020B0604020202020204" pitchFamily="34" charset="0"/>
              <a:buChar char="•"/>
            </a:pPr>
            <a:r>
              <a:rPr lang="en-US" dirty="0"/>
              <a:t>There are two types cache of contention: true sharing when a value “bounces” between to caches, and false sharing where two unrelated variable</a:t>
            </a:r>
            <a:r>
              <a:rPr lang="en-US" baseline="0" dirty="0"/>
              <a:t>s share </a:t>
            </a:r>
            <a:r>
              <a:rPr lang="en-US" dirty="0"/>
              <a:t>a single cache line, forcing the entire line to bounce between cores.</a:t>
            </a:r>
            <a:r>
              <a:rPr lang="en-US" baseline="0" dirty="0"/>
              <a:t> Reducing the size of the cache line would fix this type of contention, but is unpractical.</a:t>
            </a:r>
          </a:p>
          <a:p>
            <a:pPr marL="171450" indent="-171450">
              <a:lnSpc>
                <a:spcPct val="110000"/>
              </a:lnSpc>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7</a:t>
            </a:fld>
            <a:endParaRPr lang="en-US"/>
          </a:p>
        </p:txBody>
      </p:sp>
    </p:spTree>
    <p:extLst>
      <p:ext uri="{BB962C8B-B14F-4D97-AF65-F5344CB8AC3E}">
        <p14:creationId xmlns:p14="http://schemas.microsoft.com/office/powerpoint/2010/main" val="2586213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10000"/>
              </a:lnSpc>
              <a:buFont typeface="Arial" panose="020B0604020202020204" pitchFamily="34" charset="0"/>
              <a:buChar char="•"/>
            </a:pPr>
            <a:r>
              <a:rPr lang="en-US" dirty="0"/>
              <a:t>Multicore processors implement a cache coherence protocol to keep private caches in sync, for</a:t>
            </a:r>
            <a:r>
              <a:rPr lang="en-US" baseline="0" dirty="0"/>
              <a:t> example invalidating a cache entry when the value it caches is modified by another core.</a:t>
            </a:r>
            <a:endParaRPr lang="en-US" dirty="0"/>
          </a:p>
          <a:p>
            <a:pPr marL="171450" indent="-171450">
              <a:lnSpc>
                <a:spcPct val="110000"/>
              </a:lnSpc>
              <a:buFont typeface="Arial" panose="020B0604020202020204" pitchFamily="34" charset="0"/>
              <a:buChar char="•"/>
            </a:pPr>
            <a:r>
              <a:rPr lang="en-US" dirty="0"/>
              <a:t>The protocol operates on whole cache lines,</a:t>
            </a:r>
            <a:r>
              <a:rPr lang="en-US" baseline="0" dirty="0"/>
              <a:t> </a:t>
            </a:r>
            <a:r>
              <a:rPr lang="en-US" dirty="0"/>
              <a:t>usually 64 bytes,</a:t>
            </a:r>
            <a:r>
              <a:rPr lang="en-US" baseline="0" dirty="0"/>
              <a:t> and this  can cause cache contention, which, when severe, can significantly reduce parallelism.</a:t>
            </a:r>
            <a:endParaRPr lang="en-US" dirty="0"/>
          </a:p>
          <a:p>
            <a:pPr marL="171450" indent="-171450">
              <a:lnSpc>
                <a:spcPct val="110000"/>
              </a:lnSpc>
              <a:buFont typeface="Arial" panose="020B0604020202020204" pitchFamily="34" charset="0"/>
              <a:buChar char="•"/>
            </a:pPr>
            <a:r>
              <a:rPr lang="en-US" dirty="0"/>
              <a:t>There are two types cache of contention: true sharing when a value “bounces” between to caches, and false sharing where two unrelated variable</a:t>
            </a:r>
            <a:r>
              <a:rPr lang="en-US" baseline="0" dirty="0"/>
              <a:t>s share </a:t>
            </a:r>
            <a:r>
              <a:rPr lang="en-US" dirty="0"/>
              <a:t>a single cache line, forcing the entire line to bounce between cores.</a:t>
            </a:r>
            <a:r>
              <a:rPr lang="en-US" baseline="0" dirty="0"/>
              <a:t> Reducing the size of the cache line would fix this type of contention, but is unpractical.</a:t>
            </a:r>
          </a:p>
          <a:p>
            <a:pPr marL="171450" indent="-171450">
              <a:lnSpc>
                <a:spcPct val="110000"/>
              </a:lnSpc>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8</a:t>
            </a:fld>
            <a:endParaRPr lang="en-US"/>
          </a:p>
        </p:txBody>
      </p:sp>
    </p:spTree>
    <p:extLst>
      <p:ext uri="{BB962C8B-B14F-4D97-AF65-F5344CB8AC3E}">
        <p14:creationId xmlns:p14="http://schemas.microsoft.com/office/powerpoint/2010/main" val="3578519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Recent intel multiprocessors</a:t>
            </a:r>
            <a:r>
              <a:rPr lang="en-US" baseline="0" dirty="0"/>
              <a:t> support monitoring of architectural events through the PEBS interface. PEBS supports hundreds of  different events, and these are very useful for profiling system behavior. The Linux kernel’s “perf” interface is an easy to use interface for recording PEBS events.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9</a:t>
            </a:fld>
            <a:endParaRPr lang="en-US"/>
          </a:p>
        </p:txBody>
      </p:sp>
    </p:spTree>
    <p:extLst>
      <p:ext uri="{BB962C8B-B14F-4D97-AF65-F5344CB8AC3E}">
        <p14:creationId xmlns:p14="http://schemas.microsoft.com/office/powerpoint/2010/main" val="34653979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PEBS reports several cache related</a:t>
            </a:r>
            <a:r>
              <a:rPr lang="en-US" baseline="0" dirty="0"/>
              <a:t> events. Two of them are triggered on loads with a cache hit on a remote core’s cache in the modified state, indicating cache contention.</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10</a:t>
            </a:fld>
            <a:endParaRPr lang="en-US"/>
          </a:p>
        </p:txBody>
      </p:sp>
    </p:spTree>
    <p:extLst>
      <p:ext uri="{BB962C8B-B14F-4D97-AF65-F5344CB8AC3E}">
        <p14:creationId xmlns:p14="http://schemas.microsoft.com/office/powerpoint/2010/main" val="269751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work in this area is focused on native code. Sheriff,</a:t>
            </a:r>
            <a:r>
              <a:rPr lang="en-US" baseline="0" dirty="0"/>
              <a:t> Plastic and Laser offer schemes for both detection and repair of false sharing, however they rely invasive changes with substantial runtime overhead and are incompatible with Java memory consistency model.</a:t>
            </a:r>
          </a:p>
          <a:p>
            <a:r>
              <a:rPr lang="en-US" baseline="0" dirty="0"/>
              <a:t>Java8 has added  a new internal @Contended annotation which, when enabled, hints the class loader to pad the annotated fields. However, @Contended is a repair mechanism only, offers no detection capability, and requires access to the source code.</a:t>
            </a:r>
          </a:p>
          <a:p>
            <a:r>
              <a:rPr lang="en-US" baseline="0" dirty="0"/>
              <a:t>In </a:t>
            </a:r>
            <a:r>
              <a:rPr lang="en-US" baseline="0" dirty="0" err="1"/>
              <a:t>ReMIX</a:t>
            </a:r>
            <a:r>
              <a:rPr lang="en-US" baseline="0" dirty="0"/>
              <a:t> we want a non-invasive, lightweight and completely automatic detection and repair mechanism.</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11</a:t>
            </a:fld>
            <a:endParaRPr lang="en-US"/>
          </a:p>
        </p:txBody>
      </p:sp>
    </p:spTree>
    <p:extLst>
      <p:ext uri="{BB962C8B-B14F-4D97-AF65-F5344CB8AC3E}">
        <p14:creationId xmlns:p14="http://schemas.microsoft.com/office/powerpoint/2010/main" val="40395521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I’ll present REMIX, our modified </a:t>
            </a:r>
            <a:r>
              <a:rPr lang="en-US" dirty="0" err="1"/>
              <a:t>HotSpot</a:t>
            </a:r>
            <a:r>
              <a:rPr lang="en-US" dirty="0"/>
              <a:t> JVM.</a:t>
            </a:r>
            <a:r>
              <a:rPr lang="en-US" baseline="0" dirty="0"/>
              <a:t> REMIX d</a:t>
            </a:r>
            <a:r>
              <a:rPr lang="en-US" dirty="0"/>
              <a:t>etects &amp; repairs cache contention bugs at runtime, completely</a:t>
            </a:r>
            <a:r>
              <a:rPr lang="en-US" baseline="0" dirty="0"/>
              <a:t> automatically. REMIX w</a:t>
            </a:r>
            <a:r>
              <a:rPr lang="en-US" dirty="0"/>
              <a:t>orks with all JVM languages, and,</a:t>
            </a:r>
            <a:r>
              <a:rPr lang="en-US" baseline="0" dirty="0"/>
              <a:t> operating at the JVM level, requires no source code </a:t>
            </a:r>
            <a:r>
              <a:rPr lang="en-US" dirty="0"/>
              <a:t>modification. As we’ll see in the benchmark</a:t>
            </a:r>
            <a:r>
              <a:rPr lang="en-US" baseline="0" dirty="0"/>
              <a:t> results in later slides, REMIX p</a:t>
            </a:r>
            <a:r>
              <a:rPr lang="en-US" dirty="0"/>
              <a:t>rovides performance matching hand-optimization, while adding no</a:t>
            </a:r>
            <a:r>
              <a:rPr lang="en-US" baseline="0" dirty="0"/>
              <a:t> statistically </a:t>
            </a:r>
            <a:r>
              <a:rPr lang="en-US" dirty="0"/>
              <a:t>significant runtime overhead.</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12</a:t>
            </a:fld>
            <a:endParaRPr lang="en-US"/>
          </a:p>
        </p:txBody>
      </p:sp>
    </p:spTree>
    <p:extLst>
      <p:ext uri="{BB962C8B-B14F-4D97-AF65-F5344CB8AC3E}">
        <p14:creationId xmlns:p14="http://schemas.microsoft.com/office/powerpoint/2010/main" val="1748176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1311888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43764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107767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2228967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8C377FB-B31B-4CD8-8D22-47C9EA227724}" type="datetimeFigureOut">
              <a:rPr lang="en-US" smtClean="0"/>
              <a:t>6/15/2016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2982859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C377FB-B31B-4CD8-8D22-47C9EA227724}" type="datetimeFigureOut">
              <a:rPr lang="en-US" smtClean="0"/>
              <a:t>6/15/2016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1757042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C377FB-B31B-4CD8-8D22-47C9EA227724}" type="datetimeFigureOut">
              <a:rPr lang="en-US" smtClean="0"/>
              <a:t>6/15/2016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6608371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C377FB-B31B-4CD8-8D22-47C9EA227724}" type="datetimeFigureOut">
              <a:rPr lang="en-US" smtClean="0"/>
              <a:t>6/15/2016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4186929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C377FB-B31B-4CD8-8D22-47C9EA227724}" type="datetimeFigureOut">
              <a:rPr lang="en-US" smtClean="0"/>
              <a:t>6/15/2016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96698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8C377FB-B31B-4CD8-8D22-47C9EA227724}" type="datetimeFigureOut">
              <a:rPr lang="en-US" smtClean="0"/>
              <a:t>6/15/2016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886421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8C377FB-B31B-4CD8-8D22-47C9EA227724}" type="datetimeFigureOut">
              <a:rPr lang="en-US" smtClean="0"/>
              <a:t>6/15/2016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2176949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C377FB-B31B-4CD8-8D22-47C9EA227724}" type="datetimeFigureOut">
              <a:rPr lang="en-US" smtClean="0"/>
              <a:t>6/15/2016</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CC118C-3F20-45CA-829D-475D4D9941E1}" type="slidenum">
              <a:rPr lang="en-US" smtClean="0"/>
              <a:t>‹#›</a:t>
            </a:fld>
            <a:endParaRPr lang="en-US"/>
          </a:p>
        </p:txBody>
      </p:sp>
    </p:spTree>
    <p:extLst>
      <p:ext uri="{BB962C8B-B14F-4D97-AF65-F5344CB8AC3E}">
        <p14:creationId xmlns:p14="http://schemas.microsoft.com/office/powerpoint/2010/main" val="41109773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4.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notesSlide" Target="../notesSlides/notesSlide11.xml"/><Relationship Id="rId7" Type="http://schemas.openxmlformats.org/officeDocument/2006/relationships/diagramColors" Target="../diagrams/colors15.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17.xml"/><Relationship Id="rId3" Type="http://schemas.openxmlformats.org/officeDocument/2006/relationships/notesSlide" Target="../notesSlides/notesSlide13.xml"/><Relationship Id="rId7" Type="http://schemas.openxmlformats.org/officeDocument/2006/relationships/diagramQuickStyle" Target="../diagrams/quickStyle17.xml"/><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diagramLayout" Target="../diagrams/layout17.xml"/><Relationship Id="rId5" Type="http://schemas.openxmlformats.org/officeDocument/2006/relationships/diagramData" Target="../diagrams/data17.xml"/><Relationship Id="rId4" Type="http://schemas.openxmlformats.org/officeDocument/2006/relationships/image" Target="../media/image7.wmf"/><Relationship Id="rId9" Type="http://schemas.microsoft.com/office/2007/relationships/diagramDrawing" Target="../diagrams/drawing17.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18.xml.rels><?xml version="1.0" encoding="UTF-8" standalone="yes"?>
<Relationships xmlns="http://schemas.openxmlformats.org/package/2006/relationships"><Relationship Id="rId8" Type="http://schemas.openxmlformats.org/officeDocument/2006/relationships/diagramColors" Target="../diagrams/colors19.xml"/><Relationship Id="rId3" Type="http://schemas.openxmlformats.org/officeDocument/2006/relationships/notesSlide" Target="../notesSlides/notesSlide15.xml"/><Relationship Id="rId7" Type="http://schemas.openxmlformats.org/officeDocument/2006/relationships/diagramQuickStyle" Target="../diagrams/quickStyle19.xm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diagramLayout" Target="../diagrams/layout19.xml"/><Relationship Id="rId5" Type="http://schemas.openxmlformats.org/officeDocument/2006/relationships/diagramData" Target="../diagrams/data19.xml"/><Relationship Id="rId4" Type="http://schemas.openxmlformats.org/officeDocument/2006/relationships/image" Target="../media/image3.png"/><Relationship Id="rId9" Type="http://schemas.microsoft.com/office/2007/relationships/diagramDrawing" Target="../diagrams/drawing19.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2.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8" Type="http://schemas.microsoft.com/office/2007/relationships/diagramDrawing" Target="../diagrams/drawing21.xml"/><Relationship Id="rId3" Type="http://schemas.openxmlformats.org/officeDocument/2006/relationships/notesSlide" Target="../notesSlides/notesSlide17.xml"/><Relationship Id="rId7" Type="http://schemas.openxmlformats.org/officeDocument/2006/relationships/diagramColors" Target="../diagrams/colors21.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diagramQuickStyle" Target="../diagrams/quickStyle21.xml"/><Relationship Id="rId5" Type="http://schemas.openxmlformats.org/officeDocument/2006/relationships/diagramLayout" Target="../diagrams/layout21.xml"/><Relationship Id="rId4" Type="http://schemas.openxmlformats.org/officeDocument/2006/relationships/diagramData" Target="../diagrams/data2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22.xml.rels><?xml version="1.0" encoding="UTF-8" standalone="yes"?>
<Relationships xmlns="http://schemas.openxmlformats.org/package/2006/relationships"><Relationship Id="rId8" Type="http://schemas.openxmlformats.org/officeDocument/2006/relationships/diagramColors" Target="../diagrams/colors23.xml"/><Relationship Id="rId3" Type="http://schemas.openxmlformats.org/officeDocument/2006/relationships/notesSlide" Target="../notesSlides/notesSlide19.xml"/><Relationship Id="rId7" Type="http://schemas.openxmlformats.org/officeDocument/2006/relationships/diagramQuickStyle" Target="../diagrams/quickStyle23.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diagramLayout" Target="../diagrams/layout23.xml"/><Relationship Id="rId5" Type="http://schemas.openxmlformats.org/officeDocument/2006/relationships/diagramData" Target="../diagrams/data23.xml"/><Relationship Id="rId4" Type="http://schemas.openxmlformats.org/officeDocument/2006/relationships/chart" Target="../charts/chart1.xml"/><Relationship Id="rId9" Type="http://schemas.microsoft.com/office/2007/relationships/diagramDrawing" Target="../diagrams/drawing23.xml"/></Relationships>
</file>

<file path=ppt/slides/_rels/slide23.xml.rels><?xml version="1.0" encoding="UTF-8" standalone="yes"?>
<Relationships xmlns="http://schemas.openxmlformats.org/package/2006/relationships"><Relationship Id="rId8" Type="http://schemas.openxmlformats.org/officeDocument/2006/relationships/diagramColors" Target="../diagrams/colors24.xml"/><Relationship Id="rId3" Type="http://schemas.openxmlformats.org/officeDocument/2006/relationships/notesSlide" Target="../notesSlides/notesSlide20.xml"/><Relationship Id="rId7" Type="http://schemas.openxmlformats.org/officeDocument/2006/relationships/diagramQuickStyle" Target="../diagrams/quickStyle24.xml"/><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diagramLayout" Target="../diagrams/layout24.xml"/><Relationship Id="rId5" Type="http://schemas.openxmlformats.org/officeDocument/2006/relationships/diagramData" Target="../diagrams/data24.xml"/><Relationship Id="rId4" Type="http://schemas.openxmlformats.org/officeDocument/2006/relationships/chart" Target="../charts/chart2.xml"/><Relationship Id="rId9" Type="http://schemas.microsoft.com/office/2007/relationships/diagramDrawing" Target="../diagrams/drawing24.xml"/></Relationships>
</file>

<file path=ppt/slides/_rels/slide24.xml.rels><?xml version="1.0" encoding="UTF-8" standalone="yes"?>
<Relationships xmlns="http://schemas.openxmlformats.org/package/2006/relationships"><Relationship Id="rId8" Type="http://schemas.openxmlformats.org/officeDocument/2006/relationships/diagramQuickStyle" Target="../diagrams/quickStyle25.xml"/><Relationship Id="rId3" Type="http://schemas.openxmlformats.org/officeDocument/2006/relationships/notesSlide" Target="../notesSlides/notesSlide21.xml"/><Relationship Id="rId7" Type="http://schemas.openxmlformats.org/officeDocument/2006/relationships/diagramLayout" Target="../diagrams/layout25.xml"/><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diagramData" Target="../diagrams/data25.xml"/><Relationship Id="rId5" Type="http://schemas.openxmlformats.org/officeDocument/2006/relationships/chart" Target="../charts/chart4.xml"/><Relationship Id="rId10" Type="http://schemas.microsoft.com/office/2007/relationships/diagramDrawing" Target="../diagrams/drawing25.xml"/><Relationship Id="rId4" Type="http://schemas.openxmlformats.org/officeDocument/2006/relationships/chart" Target="../charts/chart3.xml"/><Relationship Id="rId9" Type="http://schemas.openxmlformats.org/officeDocument/2006/relationships/diagramColors" Target="../diagrams/colors25.xml"/></Relationships>
</file>

<file path=ppt/slides/_rels/slide25.xml.rels><?xml version="1.0" encoding="UTF-8" standalone="yes"?>
<Relationships xmlns="http://schemas.openxmlformats.org/package/2006/relationships"><Relationship Id="rId8" Type="http://schemas.openxmlformats.org/officeDocument/2006/relationships/diagramColors" Target="../diagrams/colors26.xml"/><Relationship Id="rId3" Type="http://schemas.openxmlformats.org/officeDocument/2006/relationships/notesSlide" Target="../notesSlides/notesSlide22.xml"/><Relationship Id="rId7" Type="http://schemas.openxmlformats.org/officeDocument/2006/relationships/diagramQuickStyle" Target="../diagrams/quickStyle26.xml"/><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diagramLayout" Target="../diagrams/layout26.xml"/><Relationship Id="rId5" Type="http://schemas.openxmlformats.org/officeDocument/2006/relationships/diagramData" Target="../diagrams/data26.xml"/><Relationship Id="rId4" Type="http://schemas.openxmlformats.org/officeDocument/2006/relationships/chart" Target="../charts/chart5.xml"/><Relationship Id="rId9" Type="http://schemas.microsoft.com/office/2007/relationships/diagramDrawing" Target="../diagrams/drawing26.xml"/></Relationships>
</file>

<file path=ppt/slides/_rels/slide26.xml.rels><?xml version="1.0" encoding="UTF-8" standalone="yes"?>
<Relationships xmlns="http://schemas.openxmlformats.org/package/2006/relationships"><Relationship Id="rId8" Type="http://schemas.openxmlformats.org/officeDocument/2006/relationships/diagramColors" Target="../diagrams/colors27.xml"/><Relationship Id="rId3" Type="http://schemas.openxmlformats.org/officeDocument/2006/relationships/notesSlide" Target="../notesSlides/notesSlide23.xml"/><Relationship Id="rId7" Type="http://schemas.openxmlformats.org/officeDocument/2006/relationships/diagramQuickStyle" Target="../diagrams/quickStyle27.xml"/><Relationship Id="rId2" Type="http://schemas.openxmlformats.org/officeDocument/2006/relationships/slideLayout" Target="../slideLayouts/slideLayout2.xml"/><Relationship Id="rId1" Type="http://schemas.openxmlformats.org/officeDocument/2006/relationships/tags" Target="../tags/tag12.xml"/><Relationship Id="rId6" Type="http://schemas.openxmlformats.org/officeDocument/2006/relationships/diagramLayout" Target="../diagrams/layout27.xml"/><Relationship Id="rId5" Type="http://schemas.openxmlformats.org/officeDocument/2006/relationships/diagramData" Target="../diagrams/data27.xml"/><Relationship Id="rId4" Type="http://schemas.openxmlformats.org/officeDocument/2006/relationships/chart" Target="../charts/chart6.xml"/><Relationship Id="rId9" Type="http://schemas.microsoft.com/office/2007/relationships/diagramDrawing" Target="../diagrams/drawing27.xml"/></Relationships>
</file>

<file path=ppt/slides/_rels/slide27.xml.rels><?xml version="1.0" encoding="UTF-8" standalone="yes"?>
<Relationships xmlns="http://schemas.openxmlformats.org/package/2006/relationships"><Relationship Id="rId8" Type="http://schemas.microsoft.com/office/2007/relationships/diagramDrawing" Target="../diagrams/drawing28.xml"/><Relationship Id="rId3" Type="http://schemas.openxmlformats.org/officeDocument/2006/relationships/hyperlink" Target="https://github.com/upenn-acg/REMIX" TargetMode="External"/><Relationship Id="rId7" Type="http://schemas.openxmlformats.org/officeDocument/2006/relationships/diagramColors" Target="../diagrams/colors28.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QuickStyle" Target="../diagrams/quickStyle28.xml"/><Relationship Id="rId5" Type="http://schemas.openxmlformats.org/officeDocument/2006/relationships/diagramLayout" Target="../diagrams/layout28.xml"/><Relationship Id="rId4" Type="http://schemas.openxmlformats.org/officeDocument/2006/relationships/diagramData" Target="../diagrams/data28.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29.xml"/><Relationship Id="rId2" Type="http://schemas.openxmlformats.org/officeDocument/2006/relationships/diagramData" Target="../diagrams/data29.xml"/><Relationship Id="rId1" Type="http://schemas.openxmlformats.org/officeDocument/2006/relationships/slideLayout" Target="../slideLayouts/slideLayout1.xml"/><Relationship Id="rId6" Type="http://schemas.microsoft.com/office/2007/relationships/diagramDrawing" Target="../diagrams/drawing29.xml"/><Relationship Id="rId5" Type="http://schemas.openxmlformats.org/officeDocument/2006/relationships/diagramColors" Target="../diagrams/colors29.xml"/><Relationship Id="rId4" Type="http://schemas.openxmlformats.org/officeDocument/2006/relationships/diagramQuickStyle" Target="../diagrams/quickStyle29.xml"/></Relationships>
</file>

<file path=ppt/slides/_rels/slide29.xml.rels><?xml version="1.0" encoding="UTF-8" standalone="yes"?>
<Relationships xmlns="http://schemas.openxmlformats.org/package/2006/relationships"><Relationship Id="rId8" Type="http://schemas.microsoft.com/office/2007/relationships/diagramDrawing" Target="../diagrams/drawing30.xml"/><Relationship Id="rId3" Type="http://schemas.openxmlformats.org/officeDocument/2006/relationships/chart" Target="../charts/chart7.xml"/><Relationship Id="rId7" Type="http://schemas.openxmlformats.org/officeDocument/2006/relationships/diagramColors" Target="../diagrams/colors30.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QuickStyle" Target="../diagrams/quickStyle30.xml"/><Relationship Id="rId5" Type="http://schemas.openxmlformats.org/officeDocument/2006/relationships/diagramLayout" Target="../diagrams/layout30.xml"/><Relationship Id="rId4" Type="http://schemas.openxmlformats.org/officeDocument/2006/relationships/diagramData" Target="../diagrams/data30.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notesSlide" Target="../notesSlides/notesSlide3.xml"/><Relationship Id="rId7" Type="http://schemas.openxmlformats.org/officeDocument/2006/relationships/diagramQuickStyle" Target="../diagrams/quickStyle2.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3.png"/><Relationship Id="rId9" Type="http://schemas.microsoft.com/office/2007/relationships/diagramDrawing" Target="../diagrams/drawing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1.xml"/><Relationship Id="rId7" Type="http://schemas.microsoft.com/office/2007/relationships/diagramDrawing" Target="../diagrams/drawing31.xml"/><Relationship Id="rId2" Type="http://schemas.openxmlformats.org/officeDocument/2006/relationships/chart" Target="../charts/chart8.xml"/><Relationship Id="rId1" Type="http://schemas.openxmlformats.org/officeDocument/2006/relationships/slideLayout" Target="../slideLayouts/slideLayout2.xml"/><Relationship Id="rId6" Type="http://schemas.openxmlformats.org/officeDocument/2006/relationships/diagramColors" Target="../diagrams/colors31.xml"/><Relationship Id="rId5" Type="http://schemas.openxmlformats.org/officeDocument/2006/relationships/diagramQuickStyle" Target="../diagrams/quickStyle31.xml"/><Relationship Id="rId4" Type="http://schemas.openxmlformats.org/officeDocument/2006/relationships/diagramLayout" Target="../diagrams/layout31.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32.xml"/><Relationship Id="rId7" Type="http://schemas.microsoft.com/office/2007/relationships/diagramDrawing" Target="../diagrams/drawing32.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32.xml"/><Relationship Id="rId5" Type="http://schemas.openxmlformats.org/officeDocument/2006/relationships/diagramQuickStyle" Target="../diagrams/quickStyle32.xml"/><Relationship Id="rId4" Type="http://schemas.openxmlformats.org/officeDocument/2006/relationships/diagramLayout" Target="../diagrams/layout32.xml"/></Relationships>
</file>

<file path=ppt/slides/_rels/slide32.xml.rels><?xml version="1.0" encoding="UTF-8" standalone="yes"?>
<Relationships xmlns="http://schemas.openxmlformats.org/package/2006/relationships"><Relationship Id="rId8" Type="http://schemas.openxmlformats.org/officeDocument/2006/relationships/diagramColors" Target="../diagrams/colors33.xml"/><Relationship Id="rId3" Type="http://schemas.openxmlformats.org/officeDocument/2006/relationships/notesSlide" Target="../notesSlides/notesSlide27.xml"/><Relationship Id="rId7" Type="http://schemas.openxmlformats.org/officeDocument/2006/relationships/diagramQuickStyle" Target="../diagrams/quickStyle33.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diagramLayout" Target="../diagrams/layout33.xml"/><Relationship Id="rId5" Type="http://schemas.openxmlformats.org/officeDocument/2006/relationships/diagramData" Target="../diagrams/data33.xml"/><Relationship Id="rId4" Type="http://schemas.openxmlformats.org/officeDocument/2006/relationships/chart" Target="../charts/chart9.xml"/><Relationship Id="rId9" Type="http://schemas.microsoft.com/office/2007/relationships/diagramDrawing" Target="../diagrams/drawing33.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34.xml"/><Relationship Id="rId2" Type="http://schemas.openxmlformats.org/officeDocument/2006/relationships/diagramData" Target="../diagrams/data34.xml"/><Relationship Id="rId1" Type="http://schemas.openxmlformats.org/officeDocument/2006/relationships/slideLayout" Target="../slideLayouts/slideLayout2.xml"/><Relationship Id="rId6" Type="http://schemas.microsoft.com/office/2007/relationships/diagramDrawing" Target="../diagrams/drawing34.xml"/><Relationship Id="rId5" Type="http://schemas.openxmlformats.org/officeDocument/2006/relationships/diagramColors" Target="../diagrams/colors34.xml"/><Relationship Id="rId4" Type="http://schemas.openxmlformats.org/officeDocument/2006/relationships/diagramQuickStyle" Target="../diagrams/quickStyle34.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35.xml"/><Relationship Id="rId7" Type="http://schemas.microsoft.com/office/2007/relationships/diagramDrawing" Target="../diagrams/drawing35.xml"/><Relationship Id="rId2" Type="http://schemas.openxmlformats.org/officeDocument/2006/relationships/image" Target="../media/image8.emf"/><Relationship Id="rId1" Type="http://schemas.openxmlformats.org/officeDocument/2006/relationships/slideLayout" Target="../slideLayouts/slideLayout2.xml"/><Relationship Id="rId6" Type="http://schemas.openxmlformats.org/officeDocument/2006/relationships/diagramColors" Target="../diagrams/colors35.xml"/><Relationship Id="rId5" Type="http://schemas.openxmlformats.org/officeDocument/2006/relationships/diagramQuickStyle" Target="../diagrams/quickStyle35.xml"/><Relationship Id="rId4" Type="http://schemas.openxmlformats.org/officeDocument/2006/relationships/diagramLayout" Target="../diagrams/layout35.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36.xml"/><Relationship Id="rId2" Type="http://schemas.openxmlformats.org/officeDocument/2006/relationships/diagramData" Target="../diagrams/data36.xml"/><Relationship Id="rId1" Type="http://schemas.openxmlformats.org/officeDocument/2006/relationships/slideLayout" Target="../slideLayouts/slideLayout2.xml"/><Relationship Id="rId6" Type="http://schemas.microsoft.com/office/2007/relationships/diagramDrawing" Target="../diagrams/drawing36.xml"/><Relationship Id="rId5" Type="http://schemas.openxmlformats.org/officeDocument/2006/relationships/diagramColors" Target="../diagrams/colors36.xml"/><Relationship Id="rId4" Type="http://schemas.openxmlformats.org/officeDocument/2006/relationships/diagramQuickStyle" Target="../diagrams/quickStyle36.xml"/></Relationships>
</file>

<file path=ppt/slides/_rels/slide36.xml.rels><?xml version="1.0" encoding="UTF-8" standalone="yes"?>
<Relationships xmlns="http://schemas.openxmlformats.org/package/2006/relationships"><Relationship Id="rId8" Type="http://schemas.openxmlformats.org/officeDocument/2006/relationships/diagramColors" Target="../diagrams/colors37.xml"/><Relationship Id="rId3" Type="http://schemas.openxmlformats.org/officeDocument/2006/relationships/notesSlide" Target="../notesSlides/notesSlide28.xml"/><Relationship Id="rId7" Type="http://schemas.openxmlformats.org/officeDocument/2006/relationships/diagramQuickStyle" Target="../diagrams/quickStyle37.xml"/><Relationship Id="rId2" Type="http://schemas.openxmlformats.org/officeDocument/2006/relationships/slideLayout" Target="../slideLayouts/slideLayout2.xml"/><Relationship Id="rId1" Type="http://schemas.openxmlformats.org/officeDocument/2006/relationships/tags" Target="../tags/tag14.xml"/><Relationship Id="rId6" Type="http://schemas.openxmlformats.org/officeDocument/2006/relationships/diagramLayout" Target="../diagrams/layout37.xml"/><Relationship Id="rId5" Type="http://schemas.openxmlformats.org/officeDocument/2006/relationships/diagramData" Target="../diagrams/data37.xml"/><Relationship Id="rId4" Type="http://schemas.openxmlformats.org/officeDocument/2006/relationships/image" Target="../media/image3.png"/><Relationship Id="rId9" Type="http://schemas.microsoft.com/office/2007/relationships/diagramDrawing" Target="../diagrams/drawing37.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38.xml"/><Relationship Id="rId7" Type="http://schemas.microsoft.com/office/2007/relationships/diagramDrawing" Target="../diagrams/drawing38.xml"/><Relationship Id="rId2" Type="http://schemas.openxmlformats.org/officeDocument/2006/relationships/image" Target="../media/image9.emf"/><Relationship Id="rId1" Type="http://schemas.openxmlformats.org/officeDocument/2006/relationships/slideLayout" Target="../slideLayouts/slideLayout2.xml"/><Relationship Id="rId6" Type="http://schemas.openxmlformats.org/officeDocument/2006/relationships/diagramColors" Target="../diagrams/colors38.xml"/><Relationship Id="rId5" Type="http://schemas.openxmlformats.org/officeDocument/2006/relationships/diagramQuickStyle" Target="../diagrams/quickStyle38.xml"/><Relationship Id="rId4" Type="http://schemas.openxmlformats.org/officeDocument/2006/relationships/diagramLayout" Target="../diagrams/layout38.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39.xml"/><Relationship Id="rId2" Type="http://schemas.openxmlformats.org/officeDocument/2006/relationships/diagramData" Target="../diagrams/data39.xml"/><Relationship Id="rId1" Type="http://schemas.openxmlformats.org/officeDocument/2006/relationships/slideLayout" Target="../slideLayouts/slideLayout2.xml"/><Relationship Id="rId6" Type="http://schemas.microsoft.com/office/2007/relationships/diagramDrawing" Target="../diagrams/drawing39.xml"/><Relationship Id="rId5" Type="http://schemas.openxmlformats.org/officeDocument/2006/relationships/diagramColors" Target="../diagrams/colors39.xml"/><Relationship Id="rId4" Type="http://schemas.openxmlformats.org/officeDocument/2006/relationships/diagramQuickStyle" Target="../diagrams/quickStyle39.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7.xml"/><Relationship Id="rId3" Type="http://schemas.openxmlformats.org/officeDocument/2006/relationships/diagramLayout" Target="../diagrams/layout6.xml"/><Relationship Id="rId7" Type="http://schemas.openxmlformats.org/officeDocument/2006/relationships/diagramData" Target="../diagrams/data7.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37207" y="1699023"/>
            <a:ext cx="7069588" cy="1116745"/>
          </a:xfrm>
        </p:spPr>
        <p:txBody>
          <a:bodyPr>
            <a:normAutofit fontScale="90000"/>
          </a:bodyPr>
          <a:lstStyle/>
          <a:p>
            <a:r>
              <a:rPr lang="en-US" dirty="0">
                <a:latin typeface="Segoe UI Light" panose="020B0502040204020203" pitchFamily="34" charset="0"/>
                <a:cs typeface="Segoe UI Light" panose="020B0502040204020203" pitchFamily="34" charset="0"/>
              </a:rPr>
              <a:t>R</a:t>
            </a:r>
            <a:r>
              <a:rPr lang="en-US" cap="small" dirty="0">
                <a:latin typeface="Segoe UI Light" panose="020B0502040204020203" pitchFamily="34" charset="0"/>
                <a:cs typeface="Segoe UI Light" panose="020B0502040204020203" pitchFamily="34" charset="0"/>
              </a:rPr>
              <a:t>emix</a:t>
            </a:r>
            <a:r>
              <a:rPr lang="en-US" dirty="0">
                <a:latin typeface="Segoe UI Light" panose="020B0502040204020203" pitchFamily="34" charset="0"/>
                <a:cs typeface="Segoe UI Light" panose="020B0502040204020203" pitchFamily="34" charset="0"/>
              </a:rPr>
              <a:t> </a:t>
            </a:r>
            <a:br>
              <a:rPr lang="en-US" dirty="0">
                <a:latin typeface="Segoe UI Light" panose="020B0502040204020203" pitchFamily="34" charset="0"/>
                <a:cs typeface="Segoe UI Light" panose="020B0502040204020203" pitchFamily="34" charset="0"/>
              </a:rPr>
            </a:br>
            <a:r>
              <a:rPr lang="en-US" sz="3975" dirty="0"/>
              <a:t>Online Detection and Repair of Cache Contention for the JVM</a:t>
            </a:r>
            <a:endParaRPr lang="en-US" dirty="0">
              <a:latin typeface="Segoe UI Light" panose="020B0502040204020203" pitchFamily="34" charset="0"/>
              <a:cs typeface="Segoe UI Light" panose="020B0502040204020203" pitchFamily="34" charset="0"/>
            </a:endParaRPr>
          </a:p>
        </p:txBody>
      </p:sp>
      <p:sp>
        <p:nvSpPr>
          <p:cNvPr id="3" name="Subtitle 2"/>
          <p:cNvSpPr>
            <a:spLocks noGrp="1"/>
          </p:cNvSpPr>
          <p:nvPr>
            <p:ph type="subTitle" idx="1"/>
          </p:nvPr>
        </p:nvSpPr>
        <p:spPr>
          <a:xfrm>
            <a:off x="1668771" y="3432987"/>
            <a:ext cx="2289396" cy="832530"/>
          </a:xfrm>
        </p:spPr>
        <p:txBody>
          <a:bodyPr>
            <a:noAutofit/>
          </a:bodyPr>
          <a:lstStyle/>
          <a:p>
            <a:r>
              <a:rPr lang="en-US" b="1" u="sng" dirty="0"/>
              <a:t>Ariel Eizenberg,</a:t>
            </a:r>
          </a:p>
          <a:p>
            <a:r>
              <a:rPr lang="en-US" dirty="0"/>
              <a:t>Joseph </a:t>
            </a:r>
            <a:r>
              <a:rPr lang="en-US" dirty="0" err="1"/>
              <a:t>Devietti</a:t>
            </a:r>
            <a:endParaRPr lang="en-US" dirty="0"/>
          </a:p>
        </p:txBody>
      </p:sp>
      <p:pic>
        <p:nvPicPr>
          <p:cNvPr id="1026" name="Picture 2" descr="http://yprize.upenn.edu/wp-content/uploads/2013/09/SEAS-Logo-Blue-300x10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1906" y="4466082"/>
            <a:ext cx="2143125" cy="77152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4159" y="4392765"/>
            <a:ext cx="1388813" cy="918160"/>
          </a:xfrm>
          <a:prstGeom prst="rect">
            <a:avLst/>
          </a:prstGeom>
        </p:spPr>
      </p:pic>
      <p:sp>
        <p:nvSpPr>
          <p:cNvPr id="7" name="Subtitle 2"/>
          <p:cNvSpPr txBox="1">
            <a:spLocks/>
          </p:cNvSpPr>
          <p:nvPr/>
        </p:nvSpPr>
        <p:spPr>
          <a:xfrm>
            <a:off x="5337004" y="3432987"/>
            <a:ext cx="2143125" cy="832530"/>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t>Shiliang</a:t>
            </a:r>
            <a:r>
              <a:rPr lang="en-US" dirty="0"/>
              <a:t> Hu,</a:t>
            </a:r>
          </a:p>
          <a:p>
            <a:r>
              <a:rPr lang="en-US" dirty="0"/>
              <a:t>Gilles </a:t>
            </a:r>
            <a:r>
              <a:rPr lang="en-US" dirty="0" err="1"/>
              <a:t>Pokam</a:t>
            </a:r>
            <a:endParaRPr lang="en-US" dirty="0"/>
          </a:p>
        </p:txBody>
      </p:sp>
    </p:spTree>
    <p:extLst>
      <p:ext uri="{BB962C8B-B14F-4D97-AF65-F5344CB8AC3E}">
        <p14:creationId xmlns:p14="http://schemas.microsoft.com/office/powerpoint/2010/main" val="2855620917"/>
      </p:ext>
    </p:extLst>
  </p:cSld>
  <p:clrMapOvr>
    <a:masterClrMapping/>
  </p:clrMapOvr>
  <mc:AlternateContent xmlns:mc="http://schemas.openxmlformats.org/markup-compatibility/2006" xmlns:p14="http://schemas.microsoft.com/office/powerpoint/2010/main">
    <mc:Choice Requires="p14">
      <p:transition spd="slow" p14:dur="2000" advTm="36389"/>
    </mc:Choice>
    <mc:Fallback xmlns="">
      <p:transition spd="slow" advTm="3638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PEBS </a:t>
            </a:r>
            <a:r>
              <a:rPr lang="en-US" dirty="0" err="1"/>
              <a:t>HitM</a:t>
            </a:r>
            <a:r>
              <a:rPr lang="en-US" dirty="0"/>
              <a:t> Events</a:t>
            </a:r>
          </a:p>
        </p:txBody>
      </p:sp>
      <p:sp>
        <p:nvSpPr>
          <p:cNvPr id="3" name="Content Placeholder 2"/>
          <p:cNvSpPr>
            <a:spLocks noGrp="1"/>
          </p:cNvSpPr>
          <p:nvPr>
            <p:ph idx="1"/>
          </p:nvPr>
        </p:nvSpPr>
        <p:spPr>
          <a:xfrm>
            <a:off x="628650" y="1600200"/>
            <a:ext cx="7886700" cy="4351338"/>
          </a:xfrm>
        </p:spPr>
        <p:txBody>
          <a:bodyPr>
            <a:normAutofit/>
          </a:bodyPr>
          <a:lstStyle/>
          <a:p>
            <a:r>
              <a:rPr lang="en-US" dirty="0"/>
              <a:t>“</a:t>
            </a:r>
            <a:r>
              <a:rPr lang="en-US" b="1" dirty="0"/>
              <a:t>Hit</a:t>
            </a:r>
            <a:r>
              <a:rPr lang="en-US" dirty="0"/>
              <a:t>-</a:t>
            </a:r>
            <a:r>
              <a:rPr lang="en-US" b="1" dirty="0"/>
              <a:t>M</a:t>
            </a:r>
            <a:r>
              <a:rPr lang="en-US" dirty="0"/>
              <a:t>odified” - A cache miss due to a cache line in </a:t>
            </a:r>
            <a:r>
              <a:rPr lang="en-US" i="1" dirty="0"/>
              <a:t>Modified</a:t>
            </a:r>
            <a:r>
              <a:rPr lang="en-US" dirty="0"/>
              <a:t> state on a different core</a:t>
            </a:r>
          </a:p>
          <a:p>
            <a:endParaRPr lang="en-US" dirty="0"/>
          </a:p>
          <a:p>
            <a:endParaRPr lang="en-US" dirty="0"/>
          </a:p>
          <a:p>
            <a:endParaRPr lang="en-US" dirty="0"/>
          </a:p>
          <a:p>
            <a:endParaRPr lang="en-US" sz="1100" dirty="0"/>
          </a:p>
          <a:p>
            <a:endParaRPr lang="en-US" cap="small" dirty="0"/>
          </a:p>
          <a:p>
            <a:endParaRPr lang="en-US" dirty="0"/>
          </a:p>
        </p:txBody>
      </p:sp>
      <p:grpSp>
        <p:nvGrpSpPr>
          <p:cNvPr id="17" name="Group 16"/>
          <p:cNvGrpSpPr/>
          <p:nvPr/>
        </p:nvGrpSpPr>
        <p:grpSpPr>
          <a:xfrm>
            <a:off x="2527994" y="2978245"/>
            <a:ext cx="4088011" cy="2106754"/>
            <a:chOff x="3098287" y="3621338"/>
            <a:chExt cx="2989928" cy="1466207"/>
          </a:xfrm>
        </p:grpSpPr>
        <p:sp>
          <p:nvSpPr>
            <p:cNvPr id="6" name="Round Same Side Corner Rectangle 5"/>
            <p:cNvSpPr/>
            <p:nvPr/>
          </p:nvSpPr>
          <p:spPr>
            <a:xfrm>
              <a:off x="3098287" y="4481212"/>
              <a:ext cx="969419" cy="565914"/>
            </a:xfrm>
            <a:prstGeom prst="round2SameRect">
              <a:avLst>
                <a:gd name="adj1" fmla="val 0"/>
                <a:gd name="adj2" fmla="val 17631"/>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Core</a:t>
              </a:r>
            </a:p>
            <a:p>
              <a:pPr algn="ctr"/>
              <a:r>
                <a:rPr lang="en-US" sz="2400" dirty="0"/>
                <a:t>0</a:t>
              </a:r>
            </a:p>
          </p:txBody>
        </p:sp>
        <p:sp>
          <p:nvSpPr>
            <p:cNvPr id="7" name="Round Same Side Corner Rectangle 6"/>
            <p:cNvSpPr/>
            <p:nvPr/>
          </p:nvSpPr>
          <p:spPr>
            <a:xfrm>
              <a:off x="3098287" y="3621338"/>
              <a:ext cx="969420" cy="904532"/>
            </a:xfrm>
            <a:prstGeom prst="round2SameRect">
              <a:avLst/>
            </a:prstGeom>
            <a:ln>
              <a:noFill/>
            </a:ln>
          </p:spPr>
          <p:style>
            <a:lnRef idx="1">
              <a:schemeClr val="dk1"/>
            </a:lnRef>
            <a:fillRef idx="2">
              <a:schemeClr val="dk1"/>
            </a:fillRef>
            <a:effectRef idx="1">
              <a:schemeClr val="dk1"/>
            </a:effectRef>
            <a:fontRef idx="minor">
              <a:schemeClr val="dk1"/>
            </a:fontRef>
          </p:style>
          <p:txBody>
            <a:bodyPr rtlCol="0" anchor="ctr" anchorCtr="0"/>
            <a:lstStyle/>
            <a:p>
              <a:r>
                <a:rPr lang="en-US" sz="2400" dirty="0"/>
                <a:t>L1$</a:t>
              </a:r>
            </a:p>
          </p:txBody>
        </p:sp>
        <p:sp>
          <p:nvSpPr>
            <p:cNvPr id="8" name="Rectangle 7"/>
            <p:cNvSpPr/>
            <p:nvPr/>
          </p:nvSpPr>
          <p:spPr>
            <a:xfrm>
              <a:off x="3547635" y="3944059"/>
              <a:ext cx="520072" cy="2962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X:M</a:t>
              </a:r>
            </a:p>
          </p:txBody>
        </p:sp>
        <p:sp>
          <p:nvSpPr>
            <p:cNvPr id="9" name="Round Same Side Corner Rectangle 8"/>
            <p:cNvSpPr/>
            <p:nvPr/>
          </p:nvSpPr>
          <p:spPr>
            <a:xfrm>
              <a:off x="5118795" y="4521631"/>
              <a:ext cx="969419" cy="565914"/>
            </a:xfrm>
            <a:prstGeom prst="round2SameRect">
              <a:avLst>
                <a:gd name="adj1" fmla="val 0"/>
                <a:gd name="adj2" fmla="val 17631"/>
              </a:avLst>
            </a:prstGeom>
            <a:solidFill>
              <a:srgbClr val="C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Core</a:t>
              </a:r>
            </a:p>
            <a:p>
              <a:pPr algn="ctr"/>
              <a:r>
                <a:rPr lang="en-US" sz="2400" dirty="0"/>
                <a:t>1</a:t>
              </a:r>
            </a:p>
          </p:txBody>
        </p:sp>
        <p:sp>
          <p:nvSpPr>
            <p:cNvPr id="10" name="Round Same Side Corner Rectangle 9"/>
            <p:cNvSpPr/>
            <p:nvPr/>
          </p:nvSpPr>
          <p:spPr>
            <a:xfrm>
              <a:off x="5118795" y="3621338"/>
              <a:ext cx="969420" cy="904532"/>
            </a:xfrm>
            <a:prstGeom prst="round2SameRect">
              <a:avLst/>
            </a:prstGeom>
            <a:ln>
              <a:noFill/>
            </a:ln>
          </p:spPr>
          <p:style>
            <a:lnRef idx="1">
              <a:schemeClr val="dk1"/>
            </a:lnRef>
            <a:fillRef idx="2">
              <a:schemeClr val="dk1"/>
            </a:fillRef>
            <a:effectRef idx="1">
              <a:schemeClr val="dk1"/>
            </a:effectRef>
            <a:fontRef idx="minor">
              <a:schemeClr val="dk1"/>
            </a:fontRef>
          </p:style>
          <p:txBody>
            <a:bodyPr rtlCol="0" anchor="ctr" anchorCtr="0"/>
            <a:lstStyle/>
            <a:p>
              <a:pPr algn="r"/>
              <a:r>
                <a:rPr lang="en-US" sz="2400" dirty="0"/>
                <a:t>L1$</a:t>
              </a:r>
            </a:p>
          </p:txBody>
        </p:sp>
        <p:sp>
          <p:nvSpPr>
            <p:cNvPr id="11" name="Rectangle 10"/>
            <p:cNvSpPr/>
            <p:nvPr/>
          </p:nvSpPr>
          <p:spPr>
            <a:xfrm>
              <a:off x="5123989" y="3944059"/>
              <a:ext cx="520072" cy="2962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X:I</a:t>
              </a:r>
            </a:p>
          </p:txBody>
        </p:sp>
        <p:sp>
          <p:nvSpPr>
            <p:cNvPr id="12" name="U-Turn Arrow 11"/>
            <p:cNvSpPr/>
            <p:nvPr/>
          </p:nvSpPr>
          <p:spPr>
            <a:xfrm flipH="1">
              <a:off x="3745706" y="3741539"/>
              <a:ext cx="1800184" cy="521483"/>
            </a:xfrm>
            <a:prstGeom prst="uturnArrow">
              <a:avLst>
                <a:gd name="adj1" fmla="val 3144"/>
                <a:gd name="adj2" fmla="val 9069"/>
                <a:gd name="adj3" fmla="val 16384"/>
                <a:gd name="adj4" fmla="val 25909"/>
                <a:gd name="adj5" fmla="val 35374"/>
              </a:avLst>
            </a:prstGeom>
            <a:solidFill>
              <a:srgbClr val="D86262">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Up Arrow Callout 13"/>
            <p:cNvSpPr/>
            <p:nvPr/>
          </p:nvSpPr>
          <p:spPr>
            <a:xfrm>
              <a:off x="5165539" y="4204049"/>
              <a:ext cx="750872" cy="296987"/>
            </a:xfrm>
            <a:prstGeom prst="upArrowCallout">
              <a:avLst>
                <a:gd name="adj1" fmla="val 21851"/>
                <a:gd name="adj2" fmla="val 25000"/>
                <a:gd name="adj3" fmla="val 25000"/>
                <a:gd name="adj4" fmla="val 64977"/>
              </a:avLst>
            </a:prstGeom>
            <a:solidFill>
              <a:srgbClr val="D86262">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t>Load X</a:t>
              </a:r>
            </a:p>
          </p:txBody>
        </p:sp>
        <p:sp>
          <p:nvSpPr>
            <p:cNvPr id="15" name="TextBox 14"/>
            <p:cNvSpPr txBox="1"/>
            <p:nvPr/>
          </p:nvSpPr>
          <p:spPr>
            <a:xfrm>
              <a:off x="4588491" y="3727180"/>
              <a:ext cx="577048" cy="321298"/>
            </a:xfrm>
            <a:prstGeom prst="rect">
              <a:avLst/>
            </a:prstGeom>
            <a:noFill/>
          </p:spPr>
          <p:txBody>
            <a:bodyPr wrap="square" rtlCol="0">
              <a:spAutoFit/>
            </a:bodyPr>
            <a:lstStyle/>
            <a:p>
              <a:r>
                <a:rPr lang="en-US" sz="2400" dirty="0"/>
                <a:t>Miss</a:t>
              </a:r>
            </a:p>
          </p:txBody>
        </p:sp>
        <p:sp>
          <p:nvSpPr>
            <p:cNvPr id="16" name="TextBox 15"/>
            <p:cNvSpPr txBox="1"/>
            <p:nvPr/>
          </p:nvSpPr>
          <p:spPr>
            <a:xfrm>
              <a:off x="4044980" y="3727180"/>
              <a:ext cx="717920" cy="321298"/>
            </a:xfrm>
            <a:prstGeom prst="rect">
              <a:avLst/>
            </a:prstGeom>
            <a:noFill/>
          </p:spPr>
          <p:txBody>
            <a:bodyPr wrap="square" rtlCol="0">
              <a:spAutoFit/>
            </a:bodyPr>
            <a:lstStyle/>
            <a:p>
              <a:r>
                <a:rPr lang="en-US" sz="2400" dirty="0"/>
                <a:t>Hit</a:t>
              </a:r>
            </a:p>
          </p:txBody>
        </p:sp>
      </p:grpSp>
      <p:graphicFrame>
        <p:nvGraphicFramePr>
          <p:cNvPr id="4" name="AEContents"/>
          <p:cNvGraphicFramePr/>
          <p:nvPr>
            <p:extLst>
              <p:ext uri="{D42A27DB-BD31-4B8C-83A1-F6EECF244321}">
                <p14:modId xmlns:p14="http://schemas.microsoft.com/office/powerpoint/2010/main" val="164129283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0349937"/>
      </p:ext>
    </p:extLst>
  </p:cSld>
  <p:clrMapOvr>
    <a:masterClrMapping/>
  </p:clrMapOvr>
  <mc:AlternateContent xmlns:mc="http://schemas.openxmlformats.org/markup-compatibility/2006" xmlns:p14="http://schemas.microsoft.com/office/powerpoint/2010/main">
    <mc:Choice Requires="p14">
      <p:transition spd="slow" p14:dur="2000" advTm="58903"/>
    </mc:Choice>
    <mc:Fallback xmlns="">
      <p:transition spd="slow" advTm="5890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28650" y="4933299"/>
            <a:ext cx="7854726" cy="45676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Segoe UI Semilight" panose="020B0402040204020203" pitchFamily="34" charset="0"/>
              <a:cs typeface="Segoe UI Semilight" panose="020B0402040204020203" pitchFamily="34" charset="0"/>
            </a:endParaRPr>
          </a:p>
        </p:txBody>
      </p:sp>
      <p:sp>
        <p:nvSpPr>
          <p:cNvPr id="12" name="Rectangle 11"/>
          <p:cNvSpPr/>
          <p:nvPr/>
        </p:nvSpPr>
        <p:spPr>
          <a:xfrm>
            <a:off x="628650" y="3646396"/>
            <a:ext cx="7854726" cy="124739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Segoe UI Semilight" panose="020B0402040204020203" pitchFamily="34" charset="0"/>
              <a:cs typeface="Segoe UI Semilight" panose="020B0402040204020203" pitchFamily="34" charset="0"/>
            </a:endParaRPr>
          </a:p>
        </p:txBody>
      </p:sp>
      <p:sp>
        <p:nvSpPr>
          <p:cNvPr id="4" name="Rectangle 3"/>
          <p:cNvSpPr/>
          <p:nvPr/>
        </p:nvSpPr>
        <p:spPr>
          <a:xfrm>
            <a:off x="628650" y="2173222"/>
            <a:ext cx="7854726" cy="141992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Segoe UI Semilight" panose="020B0402040204020203" pitchFamily="34" charset="0"/>
              <a:cs typeface="Segoe UI Semilight" panose="020B0402040204020203" pitchFamily="34" charset="0"/>
            </a:endParaRPr>
          </a:p>
        </p:txBody>
      </p:sp>
      <p:sp>
        <p:nvSpPr>
          <p:cNvPr id="2" name="Title 1"/>
          <p:cNvSpPr>
            <a:spLocks noGrp="1"/>
          </p:cNvSpPr>
          <p:nvPr>
            <p:ph type="title"/>
          </p:nvPr>
        </p:nvSpPr>
        <p:spPr/>
        <p:txBody>
          <a:bodyPr/>
          <a:lstStyle/>
          <a:p>
            <a:r>
              <a:rPr lang="en-US" dirty="0"/>
              <a:t>Related Work</a:t>
            </a:r>
          </a:p>
        </p:txBody>
      </p:sp>
      <p:sp>
        <p:nvSpPr>
          <p:cNvPr id="3" name="Content Placeholder 2"/>
          <p:cNvSpPr>
            <a:spLocks noGrp="1"/>
          </p:cNvSpPr>
          <p:nvPr>
            <p:ph idx="1"/>
          </p:nvPr>
        </p:nvSpPr>
        <p:spPr>
          <a:xfrm>
            <a:off x="628650" y="2226468"/>
            <a:ext cx="5953419" cy="3553989"/>
          </a:xfrm>
        </p:spPr>
        <p:txBody>
          <a:bodyPr>
            <a:noAutofit/>
          </a:bodyPr>
          <a:lstStyle/>
          <a:p>
            <a:r>
              <a:rPr lang="en-US" sz="2400" dirty="0"/>
              <a:t>Sheriff </a:t>
            </a:r>
            <a:r>
              <a:rPr lang="en-US" sz="2000" dirty="0">
                <a:latin typeface="Segoe UI Light" panose="020B0502040204020203" pitchFamily="34" charset="0"/>
                <a:cs typeface="Segoe UI Light" panose="020B0502040204020203" pitchFamily="34" charset="0"/>
              </a:rPr>
              <a:t>[Liu and Berger, OOPSLA 2011]</a:t>
            </a:r>
          </a:p>
          <a:p>
            <a:r>
              <a:rPr lang="en-US" sz="2400" dirty="0"/>
              <a:t>Plastic</a:t>
            </a:r>
            <a:r>
              <a:rPr lang="en-US" sz="2000" dirty="0">
                <a:latin typeface="Segoe UI Light" panose="020B0502040204020203" pitchFamily="34" charset="0"/>
                <a:cs typeface="Segoe UI Light" panose="020B0502040204020203" pitchFamily="34" charset="0"/>
              </a:rPr>
              <a:t> [</a:t>
            </a:r>
            <a:r>
              <a:rPr lang="en-US" sz="2000" dirty="0" err="1">
                <a:latin typeface="Segoe UI Light" panose="020B0502040204020203" pitchFamily="34" charset="0"/>
                <a:cs typeface="Segoe UI Light" panose="020B0502040204020203" pitchFamily="34" charset="0"/>
              </a:rPr>
              <a:t>Nanavati</a:t>
            </a:r>
            <a:r>
              <a:rPr lang="en-US" sz="2000" dirty="0">
                <a:latin typeface="Segoe UI Light" panose="020B0502040204020203" pitchFamily="34" charset="0"/>
                <a:cs typeface="Segoe UI Light" panose="020B0502040204020203" pitchFamily="34" charset="0"/>
              </a:rPr>
              <a:t> et al., </a:t>
            </a:r>
            <a:r>
              <a:rPr lang="en-US" sz="2000" dirty="0" err="1">
                <a:latin typeface="Segoe UI Light" panose="020B0502040204020203" pitchFamily="34" charset="0"/>
                <a:cs typeface="Segoe UI Light" panose="020B0502040204020203" pitchFamily="34" charset="0"/>
              </a:rPr>
              <a:t>EuroSys</a:t>
            </a:r>
            <a:r>
              <a:rPr lang="en-US" sz="2000" dirty="0">
                <a:latin typeface="Segoe UI Light" panose="020B0502040204020203" pitchFamily="34" charset="0"/>
                <a:cs typeface="Segoe UI Light" panose="020B0502040204020203" pitchFamily="34" charset="0"/>
              </a:rPr>
              <a:t> 2013]</a:t>
            </a:r>
          </a:p>
          <a:p>
            <a:r>
              <a:rPr lang="en-US" sz="2400" dirty="0"/>
              <a:t>Laser</a:t>
            </a:r>
            <a:r>
              <a:rPr lang="en-US" sz="2000" dirty="0">
                <a:latin typeface="Segoe UI Light" panose="020B0502040204020203" pitchFamily="34" charset="0"/>
                <a:cs typeface="Segoe UI Light" panose="020B0502040204020203" pitchFamily="34" charset="0"/>
              </a:rPr>
              <a:t> [Luo et al., HPCA 2016]</a:t>
            </a:r>
          </a:p>
          <a:p>
            <a:r>
              <a:rPr lang="en-US" sz="2400" dirty="0"/>
              <a:t>Cheetah </a:t>
            </a:r>
            <a:r>
              <a:rPr lang="en-US" sz="2000" dirty="0">
                <a:latin typeface="Segoe UI Light" panose="020B0502040204020203" pitchFamily="34" charset="0"/>
                <a:cs typeface="Segoe UI Light" panose="020B0502040204020203" pitchFamily="34" charset="0"/>
              </a:rPr>
              <a:t>[Liu and Liu, CGO 2016]</a:t>
            </a:r>
          </a:p>
          <a:p>
            <a:r>
              <a:rPr lang="en-US" sz="2400" dirty="0"/>
              <a:t>Predator </a:t>
            </a:r>
            <a:r>
              <a:rPr lang="en-US" sz="2000" dirty="0">
                <a:latin typeface="Segoe UI Light" panose="020B0502040204020203" pitchFamily="34" charset="0"/>
                <a:cs typeface="Segoe UI Light" panose="020B0502040204020203" pitchFamily="34" charset="0"/>
              </a:rPr>
              <a:t>[Liu et. al., </a:t>
            </a:r>
            <a:r>
              <a:rPr lang="en-US" sz="2000" dirty="0" err="1">
                <a:latin typeface="Segoe UI Light" panose="020B0502040204020203" pitchFamily="34" charset="0"/>
                <a:cs typeface="Segoe UI Light" panose="020B0502040204020203" pitchFamily="34" charset="0"/>
              </a:rPr>
              <a:t>PPoPP</a:t>
            </a:r>
            <a:r>
              <a:rPr lang="en-US" sz="2000" dirty="0">
                <a:latin typeface="Segoe UI Light" panose="020B0502040204020203" pitchFamily="34" charset="0"/>
                <a:cs typeface="Segoe UI Light" panose="020B0502040204020203" pitchFamily="34" charset="0"/>
              </a:rPr>
              <a:t> 2014]</a:t>
            </a:r>
          </a:p>
          <a:p>
            <a:r>
              <a:rPr lang="en-US" sz="2400" dirty="0"/>
              <a:t>Intel </a:t>
            </a:r>
            <a:r>
              <a:rPr lang="en-US" sz="2400" dirty="0" err="1"/>
              <a:t>vTune</a:t>
            </a:r>
            <a:r>
              <a:rPr lang="en-US" sz="2400" dirty="0"/>
              <a:t> Amplifier XE</a:t>
            </a:r>
          </a:p>
          <a:p>
            <a:r>
              <a:rPr lang="en-US" sz="2400" dirty="0"/>
              <a:t>Oracle Java8 @Contended</a:t>
            </a:r>
            <a:endParaRPr lang="en-US" sz="2000" dirty="0">
              <a:latin typeface="Segoe UI Light" panose="020B0502040204020203" pitchFamily="34" charset="0"/>
              <a:cs typeface="Segoe UI Light" panose="020B0502040204020203" pitchFamily="34" charset="0"/>
            </a:endParaRPr>
          </a:p>
          <a:p>
            <a:endParaRPr lang="en-US" dirty="0"/>
          </a:p>
        </p:txBody>
      </p:sp>
      <p:sp>
        <p:nvSpPr>
          <p:cNvPr id="14" name="TextBox 13"/>
          <p:cNvSpPr txBox="1"/>
          <p:nvPr/>
        </p:nvSpPr>
        <p:spPr>
          <a:xfrm>
            <a:off x="5869078" y="2342366"/>
            <a:ext cx="2509314" cy="1138773"/>
          </a:xfrm>
          <a:prstGeom prst="rect">
            <a:avLst/>
          </a:prstGeom>
          <a:noFill/>
        </p:spPr>
        <p:txBody>
          <a:bodyPr wrap="square" rtlCol="0">
            <a:spAutoFit/>
          </a:bodyPr>
          <a:lstStyle/>
          <a:p>
            <a:pPr algn="ctr"/>
            <a:r>
              <a:rPr lang="en-US" sz="2400" dirty="0">
                <a:latin typeface="+mj-lt"/>
              </a:rPr>
              <a:t>detect &amp; repair</a:t>
            </a:r>
          </a:p>
          <a:p>
            <a:pPr algn="ctr"/>
            <a:r>
              <a:rPr lang="en-US" sz="2200" dirty="0">
                <a:latin typeface="+mj-lt"/>
              </a:rPr>
              <a:t>unmanaged languages</a:t>
            </a:r>
          </a:p>
        </p:txBody>
      </p:sp>
      <p:sp>
        <p:nvSpPr>
          <p:cNvPr id="15" name="TextBox 14"/>
          <p:cNvSpPr txBox="1"/>
          <p:nvPr/>
        </p:nvSpPr>
        <p:spPr>
          <a:xfrm>
            <a:off x="5869078" y="4039262"/>
            <a:ext cx="2578044" cy="461665"/>
          </a:xfrm>
          <a:prstGeom prst="rect">
            <a:avLst/>
          </a:prstGeom>
          <a:noFill/>
        </p:spPr>
        <p:txBody>
          <a:bodyPr wrap="square" rtlCol="0">
            <a:spAutoFit/>
          </a:bodyPr>
          <a:lstStyle/>
          <a:p>
            <a:pPr algn="ctr"/>
            <a:r>
              <a:rPr lang="en-US" sz="2400" dirty="0">
                <a:latin typeface="+mj-lt"/>
              </a:rPr>
              <a:t>detection only</a:t>
            </a:r>
            <a:endParaRPr lang="en-US" sz="2200" dirty="0">
              <a:latin typeface="+mj-lt"/>
            </a:endParaRPr>
          </a:p>
        </p:txBody>
      </p:sp>
      <p:sp>
        <p:nvSpPr>
          <p:cNvPr id="16" name="TextBox 15"/>
          <p:cNvSpPr txBox="1"/>
          <p:nvPr/>
        </p:nvSpPr>
        <p:spPr>
          <a:xfrm>
            <a:off x="5869078" y="4893793"/>
            <a:ext cx="2509314" cy="461665"/>
          </a:xfrm>
          <a:prstGeom prst="rect">
            <a:avLst/>
          </a:prstGeom>
          <a:noFill/>
        </p:spPr>
        <p:txBody>
          <a:bodyPr wrap="square" rtlCol="0">
            <a:spAutoFit/>
          </a:bodyPr>
          <a:lstStyle/>
          <a:p>
            <a:pPr algn="ctr"/>
            <a:r>
              <a:rPr lang="en-US" sz="2400" dirty="0">
                <a:latin typeface="+mj-lt"/>
              </a:rPr>
              <a:t>manual repair</a:t>
            </a:r>
            <a:endParaRPr lang="en-US" sz="2200" dirty="0">
              <a:latin typeface="+mj-lt"/>
            </a:endParaRPr>
          </a:p>
        </p:txBody>
      </p:sp>
      <p:graphicFrame>
        <p:nvGraphicFramePr>
          <p:cNvPr id="5" name="AEContents"/>
          <p:cNvGraphicFramePr/>
          <p:nvPr>
            <p:extLst>
              <p:ext uri="{D42A27DB-BD31-4B8C-83A1-F6EECF244321}">
                <p14:modId xmlns:p14="http://schemas.microsoft.com/office/powerpoint/2010/main" val="149142225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0533826"/>
      </p:ext>
    </p:extLst>
  </p:cSld>
  <p:clrMapOvr>
    <a:masterClrMapping/>
  </p:clrMapOvr>
  <mc:AlternateContent xmlns:mc="http://schemas.openxmlformats.org/markup-compatibility/2006" xmlns:p14="http://schemas.microsoft.com/office/powerpoint/2010/main">
    <mc:Choice Requires="p14">
      <p:transition spd="slow" p14:dur="2000" advTm="233"/>
    </mc:Choice>
    <mc:Fallback xmlns="">
      <p:transition spd="slow" advTm="23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cap="small" dirty="0"/>
              <a:t>emix</a:t>
            </a:r>
            <a:endParaRPr lang="en-US" dirty="0"/>
          </a:p>
        </p:txBody>
      </p:sp>
      <p:sp>
        <p:nvSpPr>
          <p:cNvPr id="3" name="Content Placeholder 2"/>
          <p:cNvSpPr>
            <a:spLocks noGrp="1"/>
          </p:cNvSpPr>
          <p:nvPr>
            <p:ph idx="1"/>
          </p:nvPr>
        </p:nvSpPr>
        <p:spPr>
          <a:xfrm>
            <a:off x="628649" y="1825625"/>
            <a:ext cx="8181011" cy="4351338"/>
          </a:xfrm>
        </p:spPr>
        <p:txBody>
          <a:bodyPr>
            <a:normAutofit/>
          </a:bodyPr>
          <a:lstStyle/>
          <a:p>
            <a:r>
              <a:rPr lang="en-US" sz="2740" dirty="0"/>
              <a:t>A modified version of the Oracle </a:t>
            </a:r>
            <a:r>
              <a:rPr lang="en-US" sz="2740" dirty="0" err="1"/>
              <a:t>HotSpot</a:t>
            </a:r>
            <a:r>
              <a:rPr lang="en-US" sz="2740" dirty="0"/>
              <a:t> JVM</a:t>
            </a:r>
          </a:p>
          <a:p>
            <a:r>
              <a:rPr lang="en-US" sz="2740" dirty="0"/>
              <a:t>Detects &amp; repairs cache contention bugs at runtime</a:t>
            </a:r>
          </a:p>
          <a:p>
            <a:r>
              <a:rPr lang="en-US" sz="2740" dirty="0"/>
              <a:t>Works with all JVM languages, no source code modification required</a:t>
            </a:r>
          </a:p>
          <a:p>
            <a:r>
              <a:rPr lang="en-US" sz="2740" dirty="0"/>
              <a:t>Provides performance matching hand-optimization</a:t>
            </a:r>
          </a:p>
        </p:txBody>
      </p:sp>
      <p:graphicFrame>
        <p:nvGraphicFramePr>
          <p:cNvPr id="4" name="AEContents"/>
          <p:cNvGraphicFramePr/>
          <p:nvPr>
            <p:extLst>
              <p:ext uri="{D42A27DB-BD31-4B8C-83A1-F6EECF244321}">
                <p14:modId xmlns:p14="http://schemas.microsoft.com/office/powerpoint/2010/main" val="171757857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1813939"/>
      </p:ext>
    </p:extLst>
  </p:cSld>
  <p:clrMapOvr>
    <a:masterClrMapping/>
  </p:clrMapOvr>
  <mc:AlternateContent xmlns:mc="http://schemas.openxmlformats.org/markup-compatibility/2006" xmlns:p14="http://schemas.microsoft.com/office/powerpoint/2010/main">
    <mc:Choice Requires="p14">
      <p:transition spd="slow" p14:dur="2000" advTm="29754"/>
    </mc:Choice>
    <mc:Fallback xmlns="">
      <p:transition spd="slow" advTm="29754"/>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cap="small" dirty="0"/>
              <a:t>emix</a:t>
            </a:r>
            <a:r>
              <a:rPr lang="en-US" dirty="0"/>
              <a:t> System Overview</a:t>
            </a:r>
          </a:p>
        </p:txBody>
      </p:sp>
      <p:sp>
        <p:nvSpPr>
          <p:cNvPr id="7" name="Rounded Rectangle 6"/>
          <p:cNvSpPr/>
          <p:nvPr/>
        </p:nvSpPr>
        <p:spPr>
          <a:xfrm>
            <a:off x="3603061" y="2173151"/>
            <a:ext cx="4302786" cy="744981"/>
          </a:xfrm>
          <a:prstGeom prst="roundRect">
            <a:avLst/>
          </a:prstGeom>
          <a:solidFill>
            <a:schemeClr val="bg1">
              <a:lumMod val="6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dirty="0"/>
              <a:t>Java, Scala, </a:t>
            </a:r>
            <a:r>
              <a:rPr lang="en-US" sz="2800" b="1" dirty="0" err="1"/>
              <a:t>etc</a:t>
            </a:r>
            <a:r>
              <a:rPr lang="en-US" sz="2800" b="1" dirty="0"/>
              <a:t>’</a:t>
            </a:r>
          </a:p>
        </p:txBody>
      </p:sp>
      <p:sp>
        <p:nvSpPr>
          <p:cNvPr id="8" name="Rounded Rectangle 7"/>
          <p:cNvSpPr/>
          <p:nvPr/>
        </p:nvSpPr>
        <p:spPr>
          <a:xfrm>
            <a:off x="3603061" y="3036493"/>
            <a:ext cx="4302786" cy="744981"/>
          </a:xfrm>
          <a:prstGeom prst="round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dirty="0"/>
              <a:t>JVM</a:t>
            </a:r>
          </a:p>
        </p:txBody>
      </p:sp>
      <p:sp>
        <p:nvSpPr>
          <p:cNvPr id="9" name="Rounded Rectangle 8"/>
          <p:cNvSpPr/>
          <p:nvPr/>
        </p:nvSpPr>
        <p:spPr>
          <a:xfrm>
            <a:off x="3603061" y="3899835"/>
            <a:ext cx="4302786" cy="744981"/>
          </a:xfrm>
          <a:prstGeom prst="round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dirty="0"/>
              <a:t>Linux Kernel</a:t>
            </a:r>
          </a:p>
        </p:txBody>
      </p:sp>
      <p:sp>
        <p:nvSpPr>
          <p:cNvPr id="10" name="Rounded Rectangle 9"/>
          <p:cNvSpPr/>
          <p:nvPr/>
        </p:nvSpPr>
        <p:spPr>
          <a:xfrm>
            <a:off x="3603061" y="4763177"/>
            <a:ext cx="4302786" cy="744981"/>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r>
              <a:rPr lang="en-US" sz="2800" b="1" dirty="0"/>
              <a:t>CPU w/HITM PEBS</a:t>
            </a:r>
          </a:p>
        </p:txBody>
      </p:sp>
      <p:sp>
        <p:nvSpPr>
          <p:cNvPr id="13" name="Rounded Rectangle 12"/>
          <p:cNvSpPr/>
          <p:nvPr/>
        </p:nvSpPr>
        <p:spPr>
          <a:xfrm>
            <a:off x="6767617" y="4842897"/>
            <a:ext cx="2020052" cy="591150"/>
          </a:xfrm>
          <a:prstGeom prst="roundRect">
            <a:avLst>
              <a:gd name="adj" fmla="val 3442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HITM events</a:t>
            </a:r>
          </a:p>
        </p:txBody>
      </p:sp>
      <p:sp>
        <p:nvSpPr>
          <p:cNvPr id="15" name="Up-Down Arrow 14"/>
          <p:cNvSpPr/>
          <p:nvPr/>
        </p:nvSpPr>
        <p:spPr>
          <a:xfrm>
            <a:off x="7756154" y="4579512"/>
            <a:ext cx="149693" cy="242388"/>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p>
        </p:txBody>
      </p:sp>
      <p:sp>
        <p:nvSpPr>
          <p:cNvPr id="16" name="TextBox 15"/>
          <p:cNvSpPr txBox="1"/>
          <p:nvPr/>
        </p:nvSpPr>
        <p:spPr>
          <a:xfrm>
            <a:off x="684793" y="2256168"/>
            <a:ext cx="2199252" cy="523220"/>
          </a:xfrm>
          <a:prstGeom prst="rect">
            <a:avLst/>
          </a:prstGeom>
          <a:noFill/>
        </p:spPr>
        <p:txBody>
          <a:bodyPr wrap="square" rtlCol="0">
            <a:spAutoFit/>
          </a:bodyPr>
          <a:lstStyle/>
          <a:p>
            <a:r>
              <a:rPr lang="en-US" sz="2800" dirty="0"/>
              <a:t>Application</a:t>
            </a:r>
          </a:p>
        </p:txBody>
      </p:sp>
      <p:sp>
        <p:nvSpPr>
          <p:cNvPr id="17" name="TextBox 16"/>
          <p:cNvSpPr txBox="1"/>
          <p:nvPr/>
        </p:nvSpPr>
        <p:spPr>
          <a:xfrm>
            <a:off x="684793" y="3116273"/>
            <a:ext cx="2610270" cy="523220"/>
          </a:xfrm>
          <a:prstGeom prst="rect">
            <a:avLst/>
          </a:prstGeom>
          <a:noFill/>
        </p:spPr>
        <p:txBody>
          <a:bodyPr wrap="square" rtlCol="0">
            <a:spAutoFit/>
          </a:bodyPr>
          <a:lstStyle/>
          <a:p>
            <a:r>
              <a:rPr lang="en-US" sz="2800" dirty="0"/>
              <a:t>Runtime system</a:t>
            </a:r>
          </a:p>
        </p:txBody>
      </p:sp>
      <p:sp>
        <p:nvSpPr>
          <p:cNvPr id="18" name="TextBox 17"/>
          <p:cNvSpPr txBox="1"/>
          <p:nvPr/>
        </p:nvSpPr>
        <p:spPr>
          <a:xfrm>
            <a:off x="684793" y="3976378"/>
            <a:ext cx="1236655" cy="523220"/>
          </a:xfrm>
          <a:prstGeom prst="rect">
            <a:avLst/>
          </a:prstGeom>
          <a:noFill/>
        </p:spPr>
        <p:txBody>
          <a:bodyPr wrap="square" rtlCol="0">
            <a:spAutoFit/>
          </a:bodyPr>
          <a:lstStyle/>
          <a:p>
            <a:r>
              <a:rPr lang="en-US" sz="2800" dirty="0"/>
              <a:t>OS</a:t>
            </a:r>
          </a:p>
        </p:txBody>
      </p:sp>
      <p:sp>
        <p:nvSpPr>
          <p:cNvPr id="20" name="TextBox 19"/>
          <p:cNvSpPr txBox="1"/>
          <p:nvPr/>
        </p:nvSpPr>
        <p:spPr>
          <a:xfrm>
            <a:off x="684793" y="4836482"/>
            <a:ext cx="2476154" cy="523220"/>
          </a:xfrm>
          <a:prstGeom prst="rect">
            <a:avLst/>
          </a:prstGeom>
          <a:noFill/>
        </p:spPr>
        <p:txBody>
          <a:bodyPr wrap="square" rtlCol="0">
            <a:spAutoFit/>
          </a:bodyPr>
          <a:lstStyle/>
          <a:p>
            <a:r>
              <a:rPr lang="en-US" sz="2800" dirty="0"/>
              <a:t>Hardware</a:t>
            </a:r>
          </a:p>
        </p:txBody>
      </p:sp>
      <p:sp>
        <p:nvSpPr>
          <p:cNvPr id="21" name="Rounded Rectangle 20"/>
          <p:cNvSpPr/>
          <p:nvPr/>
        </p:nvSpPr>
        <p:spPr>
          <a:xfrm>
            <a:off x="6767617" y="3975425"/>
            <a:ext cx="2020052" cy="591150"/>
          </a:xfrm>
          <a:prstGeom prst="roundRect">
            <a:avLst>
              <a:gd name="adj" fmla="val 3442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perf API</a:t>
            </a:r>
          </a:p>
        </p:txBody>
      </p:sp>
      <p:sp>
        <p:nvSpPr>
          <p:cNvPr id="23" name="Rounded Rectangle 22"/>
          <p:cNvSpPr/>
          <p:nvPr/>
        </p:nvSpPr>
        <p:spPr>
          <a:xfrm>
            <a:off x="6767617" y="3128950"/>
            <a:ext cx="2020052" cy="591150"/>
          </a:xfrm>
          <a:prstGeom prst="roundRect">
            <a:avLst>
              <a:gd name="adj" fmla="val 34424"/>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a:t>
            </a:r>
            <a:r>
              <a:rPr lang="en-US" sz="2400" cap="small" dirty="0"/>
              <a:t>emix</a:t>
            </a:r>
          </a:p>
        </p:txBody>
      </p:sp>
      <p:sp>
        <p:nvSpPr>
          <p:cNvPr id="24" name="Up-Down Arrow 23"/>
          <p:cNvSpPr/>
          <p:nvPr/>
        </p:nvSpPr>
        <p:spPr>
          <a:xfrm>
            <a:off x="7756154" y="3728709"/>
            <a:ext cx="149693" cy="242388"/>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p>
        </p:txBody>
      </p:sp>
      <p:graphicFrame>
        <p:nvGraphicFramePr>
          <p:cNvPr id="3" name="AEContents"/>
          <p:cNvGraphicFramePr/>
          <p:nvPr>
            <p:extLst>
              <p:ext uri="{D42A27DB-BD31-4B8C-83A1-F6EECF244321}">
                <p14:modId xmlns:p14="http://schemas.microsoft.com/office/powerpoint/2010/main" val="83334094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45549388"/>
      </p:ext>
    </p:extLst>
  </p:cSld>
  <p:clrMapOvr>
    <a:masterClrMapping/>
  </p:clrMapOvr>
  <mc:AlternateContent xmlns:mc="http://schemas.openxmlformats.org/markup-compatibility/2006" xmlns:p14="http://schemas.microsoft.com/office/powerpoint/2010/main">
    <mc:Choice Requires="p14">
      <p:transition spd="slow" p14:dur="2000" advTm="20610"/>
    </mc:Choice>
    <mc:Fallback xmlns="">
      <p:transition spd="slow" advTm="2061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Detection</a:t>
            </a:r>
          </a:p>
        </p:txBody>
      </p:sp>
      <p:sp>
        <p:nvSpPr>
          <p:cNvPr id="3" name="managed"/>
          <p:cNvSpPr txBox="1"/>
          <p:nvPr/>
        </p:nvSpPr>
        <p:spPr>
          <a:xfrm>
            <a:off x="3020637" y="3017852"/>
            <a:ext cx="163412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managed heap</a:t>
            </a:r>
          </a:p>
        </p:txBody>
      </p:sp>
      <p:sp>
        <p:nvSpPr>
          <p:cNvPr id="10" name="HitmEvents"/>
          <p:cNvSpPr/>
          <p:nvPr/>
        </p:nvSpPr>
        <p:spPr>
          <a:xfrm>
            <a:off x="1071880" y="1976742"/>
            <a:ext cx="949960" cy="741680"/>
          </a:xfrm>
          <a:prstGeom prst="roundRect">
            <a:avLst/>
          </a:prstGeom>
        </p:spPr>
        <p:style>
          <a:lnRef idx="3">
            <a:schemeClr val="lt1"/>
          </a:lnRef>
          <a:fillRef idx="1">
            <a:schemeClr val="accent1"/>
          </a:fillRef>
          <a:effectRef idx="1">
            <a:schemeClr val="accent1"/>
          </a:effectRef>
          <a:fontRef idx="minor">
            <a:schemeClr val="lt1"/>
          </a:fontRef>
        </p:style>
        <p:txBody>
          <a:bodyPr wrap="square" lIns="0" tIns="0" rIns="0" bIns="0" rtlCol="0" anchor="ctr"/>
          <a:lstStyle/>
          <a:p>
            <a:pPr algn="ctr"/>
            <a:r>
              <a:rPr lang="en-US" sz="2000" dirty="0"/>
              <a:t>HITM Events</a:t>
            </a:r>
          </a:p>
        </p:txBody>
      </p:sp>
      <p:sp>
        <p:nvSpPr>
          <p:cNvPr id="11" name="classify"/>
          <p:cNvSpPr/>
          <p:nvPr/>
        </p:nvSpPr>
        <p:spPr>
          <a:xfrm>
            <a:off x="2243397" y="2027542"/>
            <a:ext cx="1564640" cy="640080"/>
          </a:xfrm>
          <a:prstGeom prst="flowChartDecision">
            <a:avLst/>
          </a:prstGeom>
        </p:spPr>
        <p:style>
          <a:lnRef idx="3">
            <a:schemeClr val="lt1"/>
          </a:lnRef>
          <a:fillRef idx="1">
            <a:schemeClr val="accent5"/>
          </a:fillRef>
          <a:effectRef idx="1">
            <a:schemeClr val="accent5"/>
          </a:effectRef>
          <a:fontRef idx="minor">
            <a:schemeClr val="lt1"/>
          </a:fontRef>
        </p:style>
        <p:txBody>
          <a:bodyPr wrap="none" lIns="0" tIns="0" rIns="0" bIns="0" rtlCol="0" anchor="ctr">
            <a:noAutofit/>
          </a:bodyPr>
          <a:lstStyle/>
          <a:p>
            <a:pPr algn="ctr"/>
            <a:r>
              <a:rPr lang="en-US" sz="2000" dirty="0"/>
              <a:t>classify</a:t>
            </a:r>
          </a:p>
        </p:txBody>
      </p:sp>
      <p:sp>
        <p:nvSpPr>
          <p:cNvPr id="12" name="track"/>
          <p:cNvSpPr/>
          <p:nvPr/>
        </p:nvSpPr>
        <p:spPr>
          <a:xfrm>
            <a:off x="4775200" y="2088502"/>
            <a:ext cx="1107440" cy="518160"/>
          </a:xfrm>
          <a:prstGeom prst="flowChart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track</a:t>
            </a:r>
          </a:p>
        </p:txBody>
      </p:sp>
      <p:sp>
        <p:nvSpPr>
          <p:cNvPr id="15" name="threshold"/>
          <p:cNvSpPr/>
          <p:nvPr/>
        </p:nvSpPr>
        <p:spPr>
          <a:xfrm>
            <a:off x="6089651" y="3106058"/>
            <a:ext cx="1564640" cy="640080"/>
          </a:xfrm>
          <a:prstGeom prst="flowChartDecision">
            <a:avLst/>
          </a:prstGeom>
        </p:spPr>
        <p:style>
          <a:lnRef idx="3">
            <a:schemeClr val="lt1"/>
          </a:lnRef>
          <a:fillRef idx="1">
            <a:schemeClr val="accent5"/>
          </a:fillRef>
          <a:effectRef idx="1">
            <a:schemeClr val="accent5"/>
          </a:effectRef>
          <a:fontRef idx="minor">
            <a:schemeClr val="lt1"/>
          </a:fontRef>
        </p:style>
        <p:txBody>
          <a:bodyPr wrap="none" lIns="0" tIns="0" rIns="0" bIns="0" rtlCol="0" anchor="ctr">
            <a:noAutofit/>
          </a:bodyPr>
          <a:lstStyle/>
          <a:p>
            <a:pPr algn="ctr"/>
            <a:r>
              <a:rPr lang="en-US" sz="2000" dirty="0"/>
              <a:t>&gt;threshold</a:t>
            </a:r>
          </a:p>
        </p:txBody>
      </p:sp>
      <p:sp>
        <p:nvSpPr>
          <p:cNvPr id="13" name="complete"/>
          <p:cNvSpPr/>
          <p:nvPr/>
        </p:nvSpPr>
        <p:spPr>
          <a:xfrm>
            <a:off x="6258243" y="2088502"/>
            <a:ext cx="1224280" cy="518160"/>
          </a:xfrm>
          <a:prstGeom prst="flowChartTerminator">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complete</a:t>
            </a:r>
          </a:p>
        </p:txBody>
      </p:sp>
      <p:sp>
        <p:nvSpPr>
          <p:cNvPr id="16" name="model$lines"/>
          <p:cNvSpPr/>
          <p:nvPr/>
        </p:nvSpPr>
        <p:spPr>
          <a:xfrm>
            <a:off x="6316663" y="4316390"/>
            <a:ext cx="1107440" cy="518160"/>
          </a:xfrm>
          <a:prstGeom prst="flowChart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model</a:t>
            </a:r>
            <a:br>
              <a:rPr lang="en-US" dirty="0"/>
            </a:br>
            <a:r>
              <a:rPr lang="en-US" dirty="0"/>
              <a:t> $ lines</a:t>
            </a:r>
          </a:p>
        </p:txBody>
      </p:sp>
      <p:sp>
        <p:nvSpPr>
          <p:cNvPr id="17" name="classify"/>
          <p:cNvSpPr/>
          <p:nvPr/>
        </p:nvSpPr>
        <p:spPr>
          <a:xfrm>
            <a:off x="2886335" y="4245904"/>
            <a:ext cx="1564640" cy="640080"/>
          </a:xfrm>
          <a:prstGeom prst="flowChartDecision">
            <a:avLst/>
          </a:prstGeom>
        </p:spPr>
        <p:style>
          <a:lnRef idx="3">
            <a:schemeClr val="lt1"/>
          </a:lnRef>
          <a:fillRef idx="1">
            <a:schemeClr val="accent5"/>
          </a:fillRef>
          <a:effectRef idx="1">
            <a:schemeClr val="accent5"/>
          </a:effectRef>
          <a:fontRef idx="minor">
            <a:schemeClr val="lt1"/>
          </a:fontRef>
        </p:style>
        <p:txBody>
          <a:bodyPr wrap="none" lIns="0" tIns="0" rIns="0" bIns="0" rtlCol="0" anchor="ctr">
            <a:noAutofit/>
          </a:bodyPr>
          <a:lstStyle/>
          <a:p>
            <a:pPr algn="ctr"/>
            <a:r>
              <a:rPr lang="en-US" sz="2000" dirty="0"/>
              <a:t>classify</a:t>
            </a:r>
          </a:p>
        </p:txBody>
      </p:sp>
      <p:sp>
        <p:nvSpPr>
          <p:cNvPr id="18" name="repair"/>
          <p:cNvSpPr/>
          <p:nvPr/>
        </p:nvSpPr>
        <p:spPr>
          <a:xfrm>
            <a:off x="1071880" y="3648396"/>
            <a:ext cx="949960" cy="741680"/>
          </a:xfrm>
          <a:prstGeom prst="roundRect">
            <a:avLst/>
          </a:prstGeom>
        </p:spPr>
        <p:style>
          <a:lnRef idx="3">
            <a:schemeClr val="lt1"/>
          </a:lnRef>
          <a:fillRef idx="1">
            <a:schemeClr val="accent6"/>
          </a:fillRef>
          <a:effectRef idx="1">
            <a:schemeClr val="accent6"/>
          </a:effectRef>
          <a:fontRef idx="minor">
            <a:schemeClr val="lt1"/>
          </a:fontRef>
        </p:style>
        <p:txBody>
          <a:bodyPr wrap="square" lIns="0" tIns="0" rIns="0" bIns="0" rtlCol="0" anchor="ctr"/>
          <a:lstStyle/>
          <a:p>
            <a:pPr algn="ctr"/>
            <a:r>
              <a:rPr lang="en-US" sz="2000" dirty="0"/>
              <a:t>repair</a:t>
            </a:r>
          </a:p>
        </p:txBody>
      </p:sp>
      <p:sp>
        <p:nvSpPr>
          <p:cNvPr id="19" name="report"/>
          <p:cNvSpPr/>
          <p:nvPr/>
        </p:nvSpPr>
        <p:spPr>
          <a:xfrm>
            <a:off x="1071880" y="4733614"/>
            <a:ext cx="949960" cy="741680"/>
          </a:xfrm>
          <a:prstGeom prst="roundRect">
            <a:avLst/>
          </a:prstGeom>
        </p:spPr>
        <p:style>
          <a:lnRef idx="3">
            <a:schemeClr val="lt1"/>
          </a:lnRef>
          <a:fillRef idx="1">
            <a:schemeClr val="accent2"/>
          </a:fillRef>
          <a:effectRef idx="1">
            <a:schemeClr val="accent2"/>
          </a:effectRef>
          <a:fontRef idx="minor">
            <a:schemeClr val="lt1"/>
          </a:fontRef>
        </p:style>
        <p:txBody>
          <a:bodyPr wrap="square" lIns="0" tIns="0" rIns="0" bIns="0" rtlCol="0" anchor="ctr"/>
          <a:lstStyle/>
          <a:p>
            <a:pPr algn="ctr"/>
            <a:r>
              <a:rPr lang="en-US" sz="2000" dirty="0"/>
              <a:t>report</a:t>
            </a:r>
          </a:p>
        </p:txBody>
      </p:sp>
      <p:cxnSp>
        <p:nvCxnSpPr>
          <p:cNvPr id="5" name="obj_to_repair"/>
          <p:cNvCxnSpPr>
            <a:stCxn id="17" idx="0"/>
            <a:endCxn id="18" idx="3"/>
          </p:cNvCxnSpPr>
          <p:nvPr/>
        </p:nvCxnSpPr>
        <p:spPr>
          <a:xfrm rot="16200000" flipV="1">
            <a:off x="2731914" y="3309162"/>
            <a:ext cx="226668" cy="1646815"/>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obj_to_report"/>
          <p:cNvCxnSpPr>
            <a:stCxn id="17" idx="2"/>
            <a:endCxn id="19" idx="3"/>
          </p:cNvCxnSpPr>
          <p:nvPr/>
        </p:nvCxnSpPr>
        <p:spPr>
          <a:xfrm rot="5400000">
            <a:off x="2736013" y="4171812"/>
            <a:ext cx="218470" cy="1646815"/>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6" idx="1"/>
            <a:endCxn id="48" idx="3"/>
          </p:cNvCxnSpPr>
          <p:nvPr/>
        </p:nvCxnSpPr>
        <p:spPr>
          <a:xfrm flipH="1">
            <a:off x="6005887" y="4575470"/>
            <a:ext cx="31077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5" idx="2"/>
            <a:endCxn id="16" idx="0"/>
          </p:cNvCxnSpPr>
          <p:nvPr/>
        </p:nvCxnSpPr>
        <p:spPr>
          <a:xfrm flipH="1">
            <a:off x="6870383" y="3746138"/>
            <a:ext cx="1588" cy="57025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0" idx="3"/>
            <a:endCxn id="11" idx="1"/>
          </p:cNvCxnSpPr>
          <p:nvPr/>
        </p:nvCxnSpPr>
        <p:spPr>
          <a:xfrm>
            <a:off x="2021840" y="2347582"/>
            <a:ext cx="22155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2" idx="3"/>
            <a:endCxn id="13" idx="1"/>
          </p:cNvCxnSpPr>
          <p:nvPr/>
        </p:nvCxnSpPr>
        <p:spPr>
          <a:xfrm>
            <a:off x="5882640" y="2347582"/>
            <a:ext cx="375603"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p:cNvCxnSpPr>
            <a:stCxn id="11" idx="2"/>
            <a:endCxn id="15" idx="1"/>
          </p:cNvCxnSpPr>
          <p:nvPr/>
        </p:nvCxnSpPr>
        <p:spPr>
          <a:xfrm rot="16200000" flipH="1">
            <a:off x="4178446" y="1514893"/>
            <a:ext cx="758476" cy="3063934"/>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11" idx="0"/>
            <a:endCxn id="12" idx="0"/>
          </p:cNvCxnSpPr>
          <p:nvPr/>
        </p:nvCxnSpPr>
        <p:spPr>
          <a:xfrm rot="16200000" flipH="1">
            <a:off x="4146838" y="906421"/>
            <a:ext cx="60960" cy="2303203"/>
          </a:xfrm>
          <a:prstGeom prst="bentConnector3">
            <a:avLst>
              <a:gd name="adj1" fmla="val -382815"/>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0" name="native"/>
          <p:cNvSpPr txBox="1"/>
          <p:nvPr/>
        </p:nvSpPr>
        <p:spPr>
          <a:xfrm>
            <a:off x="2990975" y="1393551"/>
            <a:ext cx="207156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native heap &amp; stack</a:t>
            </a:r>
          </a:p>
        </p:txBody>
      </p:sp>
      <p:sp>
        <p:nvSpPr>
          <p:cNvPr id="43" name="no"/>
          <p:cNvSpPr txBox="1"/>
          <p:nvPr/>
        </p:nvSpPr>
        <p:spPr>
          <a:xfrm>
            <a:off x="6877051" y="2679077"/>
            <a:ext cx="536802"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no</a:t>
            </a:r>
          </a:p>
        </p:txBody>
      </p:sp>
      <p:sp>
        <p:nvSpPr>
          <p:cNvPr id="44" name="yes"/>
          <p:cNvSpPr txBox="1"/>
          <p:nvPr/>
        </p:nvSpPr>
        <p:spPr>
          <a:xfrm>
            <a:off x="6887301" y="3852749"/>
            <a:ext cx="536802"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yes</a:t>
            </a:r>
          </a:p>
        </p:txBody>
      </p:sp>
      <p:sp>
        <p:nvSpPr>
          <p:cNvPr id="48" name="map2obj"/>
          <p:cNvSpPr/>
          <p:nvPr/>
        </p:nvSpPr>
        <p:spPr>
          <a:xfrm>
            <a:off x="4898447" y="4316390"/>
            <a:ext cx="1107440" cy="518160"/>
          </a:xfrm>
          <a:prstGeom prst="flowChart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map to objects</a:t>
            </a:r>
          </a:p>
        </p:txBody>
      </p:sp>
      <p:cxnSp>
        <p:nvCxnSpPr>
          <p:cNvPr id="55" name="Straight Arrow Connector 54"/>
          <p:cNvCxnSpPr>
            <a:stCxn id="15" idx="0"/>
            <a:endCxn id="13" idx="2"/>
          </p:cNvCxnSpPr>
          <p:nvPr/>
        </p:nvCxnSpPr>
        <p:spPr>
          <a:xfrm flipH="1" flipV="1">
            <a:off x="6870383" y="2606662"/>
            <a:ext cx="1588" cy="49939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4" name="false sharing"/>
          <p:cNvSpPr txBox="1"/>
          <p:nvPr/>
        </p:nvSpPr>
        <p:spPr>
          <a:xfrm>
            <a:off x="2048983" y="3617309"/>
            <a:ext cx="163412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false sharing</a:t>
            </a:r>
          </a:p>
        </p:txBody>
      </p:sp>
      <p:sp>
        <p:nvSpPr>
          <p:cNvPr id="65" name="true sharing"/>
          <p:cNvSpPr txBox="1"/>
          <p:nvPr/>
        </p:nvSpPr>
        <p:spPr>
          <a:xfrm>
            <a:off x="2069273" y="5142148"/>
            <a:ext cx="163412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true sharing</a:t>
            </a:r>
          </a:p>
        </p:txBody>
      </p:sp>
      <p:cxnSp>
        <p:nvCxnSpPr>
          <p:cNvPr id="69" name="Straight Arrow Connector 68"/>
          <p:cNvCxnSpPr>
            <a:stCxn id="48" idx="1"/>
            <a:endCxn id="17" idx="3"/>
          </p:cNvCxnSpPr>
          <p:nvPr/>
        </p:nvCxnSpPr>
        <p:spPr>
          <a:xfrm flipH="1" flipV="1">
            <a:off x="4450975" y="4565944"/>
            <a:ext cx="447472" cy="95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graphicFrame>
        <p:nvGraphicFramePr>
          <p:cNvPr id="4" name="AEContents"/>
          <p:cNvGraphicFramePr/>
          <p:nvPr>
            <p:extLst>
              <p:ext uri="{D42A27DB-BD31-4B8C-83A1-F6EECF244321}">
                <p14:modId xmlns:p14="http://schemas.microsoft.com/office/powerpoint/2010/main" val="420471412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518397050"/>
      </p:ext>
    </p:extLst>
  </p:cSld>
  <p:clrMapOvr>
    <a:masterClrMapping/>
  </p:clrMapOvr>
  <mc:AlternateContent xmlns:mc="http://schemas.openxmlformats.org/markup-compatibility/2006" xmlns:p14="http://schemas.microsoft.com/office/powerpoint/2010/main">
    <mc:Choice Requires="p14">
      <p:transition spd="slow" p14:dur="2000" advTm="94947"/>
    </mc:Choice>
    <mc:Fallback xmlns="">
      <p:transition spd="slow" advTm="9494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wipe(left)">
                                      <p:cBhvr>
                                        <p:cTn id="12" dur="500"/>
                                        <p:tgtEl>
                                          <p:spTgt spid="28"/>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left)">
                                      <p:cBhvr>
                                        <p:cTn id="16" dur="500"/>
                                        <p:tgtEl>
                                          <p:spTgt spid="11"/>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left)">
                                      <p:cBhvr>
                                        <p:cTn id="20" dur="500"/>
                                        <p:tgtEl>
                                          <p:spTgt spid="38"/>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par>
                          <p:cTn id="28" fill="hold">
                            <p:stCondLst>
                              <p:cond delay="2000"/>
                            </p:stCondLst>
                            <p:childTnLst>
                              <p:par>
                                <p:cTn id="29" presetID="22" presetClass="entr" presetSubtype="8" fill="hold"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left)">
                                      <p:cBhvr>
                                        <p:cTn id="31" dur="500"/>
                                        <p:tgtEl>
                                          <p:spTgt spid="30"/>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left)">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left)">
                                      <p:cBhvr>
                                        <p:cTn id="40" dur="500"/>
                                        <p:tgtEl>
                                          <p:spTgt spid="34"/>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wipe(left)">
                                      <p:cBhvr>
                                        <p:cTn id="43" dur="500"/>
                                        <p:tgtEl>
                                          <p:spTgt spid="3"/>
                                        </p:tgtEl>
                                      </p:cBhvr>
                                    </p:animEffect>
                                  </p:childTnLst>
                                </p:cTn>
                              </p:par>
                            </p:childTnLst>
                          </p:cTn>
                        </p:par>
                        <p:par>
                          <p:cTn id="44" fill="hold">
                            <p:stCondLst>
                              <p:cond delay="500"/>
                            </p:stCondLst>
                            <p:childTnLst>
                              <p:par>
                                <p:cTn id="45" presetID="22" presetClass="entr" presetSubtype="8"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5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55"/>
                                        </p:tgtEl>
                                        <p:attrNameLst>
                                          <p:attrName>style.visibility</p:attrName>
                                        </p:attrNameLst>
                                      </p:cBhvr>
                                      <p:to>
                                        <p:strVal val="visible"/>
                                      </p:to>
                                    </p:set>
                                    <p:animEffect transition="in" filter="wipe(down)">
                                      <p:cBhvr>
                                        <p:cTn id="52" dur="500"/>
                                        <p:tgtEl>
                                          <p:spTgt spid="55"/>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down)">
                                      <p:cBhvr>
                                        <p:cTn id="55" dur="500"/>
                                        <p:tgtEl>
                                          <p:spTgt spid="43"/>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1" fill="hold" grpId="0" nodeType="click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wipe(up)">
                                      <p:cBhvr>
                                        <p:cTn id="60" dur="500"/>
                                        <p:tgtEl>
                                          <p:spTgt spid="44"/>
                                        </p:tgtEl>
                                      </p:cBhvr>
                                    </p:animEffect>
                                  </p:childTnLst>
                                </p:cTn>
                              </p:par>
                              <p:par>
                                <p:cTn id="61" presetID="22" presetClass="entr" presetSubtype="1" fill="hold" nodeType="with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wipe(up)">
                                      <p:cBhvr>
                                        <p:cTn id="63" dur="500"/>
                                        <p:tgtEl>
                                          <p:spTgt spid="22"/>
                                        </p:tgtEl>
                                      </p:cBhvr>
                                    </p:animEffect>
                                  </p:childTnLst>
                                </p:cTn>
                              </p:par>
                            </p:childTnLst>
                          </p:cTn>
                        </p:par>
                        <p:par>
                          <p:cTn id="64" fill="hold">
                            <p:stCondLst>
                              <p:cond delay="500"/>
                            </p:stCondLst>
                            <p:childTnLst>
                              <p:par>
                                <p:cTn id="65" presetID="22" presetClass="entr" presetSubtype="4" fill="hold" grpId="0" nodeType="after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wipe(down)">
                                      <p:cBhvr>
                                        <p:cTn id="67" dur="500"/>
                                        <p:tgtEl>
                                          <p:spTgt spid="16"/>
                                        </p:tgtEl>
                                      </p:cBhvr>
                                    </p:animEffect>
                                  </p:childTnLst>
                                </p:cTn>
                              </p:par>
                            </p:childTnLst>
                          </p:cTn>
                        </p:par>
                        <p:par>
                          <p:cTn id="68" fill="hold">
                            <p:stCondLst>
                              <p:cond delay="1000"/>
                            </p:stCondLst>
                            <p:childTnLst>
                              <p:par>
                                <p:cTn id="69" presetID="22" presetClass="entr" presetSubtype="2" fill="hold" nodeType="after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wipe(right)">
                                      <p:cBhvr>
                                        <p:cTn id="71" dur="500"/>
                                        <p:tgtEl>
                                          <p:spTgt spid="20"/>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2"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animEffect transition="in" filter="wipe(right)">
                                      <p:cBhvr>
                                        <p:cTn id="76" dur="500"/>
                                        <p:tgtEl>
                                          <p:spTgt spid="48"/>
                                        </p:tgtEl>
                                      </p:cBhvr>
                                    </p:animEffect>
                                  </p:childTnLst>
                                </p:cTn>
                              </p:par>
                            </p:childTnLst>
                          </p:cTn>
                        </p:par>
                        <p:par>
                          <p:cTn id="77" fill="hold">
                            <p:stCondLst>
                              <p:cond delay="500"/>
                            </p:stCondLst>
                            <p:childTnLst>
                              <p:par>
                                <p:cTn id="78" presetID="22" presetClass="entr" presetSubtype="2" fill="hold" nodeType="afterEffect">
                                  <p:stCondLst>
                                    <p:cond delay="0"/>
                                  </p:stCondLst>
                                  <p:childTnLst>
                                    <p:set>
                                      <p:cBhvr>
                                        <p:cTn id="79" dur="1" fill="hold">
                                          <p:stCondLst>
                                            <p:cond delay="0"/>
                                          </p:stCondLst>
                                        </p:cTn>
                                        <p:tgtEl>
                                          <p:spTgt spid="69"/>
                                        </p:tgtEl>
                                        <p:attrNameLst>
                                          <p:attrName>style.visibility</p:attrName>
                                        </p:attrNameLst>
                                      </p:cBhvr>
                                      <p:to>
                                        <p:strVal val="visible"/>
                                      </p:to>
                                    </p:set>
                                    <p:animEffect transition="in" filter="wipe(right)">
                                      <p:cBhvr>
                                        <p:cTn id="80" dur="500"/>
                                        <p:tgtEl>
                                          <p:spTgt spid="69"/>
                                        </p:tgtEl>
                                      </p:cBhvr>
                                    </p:animEffect>
                                  </p:childTnLst>
                                </p:cTn>
                              </p:par>
                            </p:childTnLst>
                          </p:cTn>
                        </p:par>
                        <p:par>
                          <p:cTn id="81" fill="hold">
                            <p:stCondLst>
                              <p:cond delay="1000"/>
                            </p:stCondLst>
                            <p:childTnLst>
                              <p:par>
                                <p:cTn id="82" presetID="22" presetClass="entr" presetSubtype="2" fill="hold" grpId="0" nodeType="afterEffect">
                                  <p:stCondLst>
                                    <p:cond delay="0"/>
                                  </p:stCondLst>
                                  <p:childTnLst>
                                    <p:set>
                                      <p:cBhvr>
                                        <p:cTn id="83" dur="1" fill="hold">
                                          <p:stCondLst>
                                            <p:cond delay="0"/>
                                          </p:stCondLst>
                                        </p:cTn>
                                        <p:tgtEl>
                                          <p:spTgt spid="17"/>
                                        </p:tgtEl>
                                        <p:attrNameLst>
                                          <p:attrName>style.visibility</p:attrName>
                                        </p:attrNameLst>
                                      </p:cBhvr>
                                      <p:to>
                                        <p:strVal val="visible"/>
                                      </p:to>
                                    </p:set>
                                    <p:animEffect transition="in" filter="wipe(right)">
                                      <p:cBhvr>
                                        <p:cTn id="84" dur="500"/>
                                        <p:tgtEl>
                                          <p:spTgt spid="17"/>
                                        </p:tgtEl>
                                      </p:cBhvr>
                                    </p:animEffect>
                                  </p:childTnLst>
                                </p:cTn>
                              </p:par>
                            </p:childTnLst>
                          </p:cTn>
                        </p:par>
                      </p:childTnLst>
                    </p:cTn>
                  </p:par>
                  <p:par>
                    <p:cTn id="85" fill="hold">
                      <p:stCondLst>
                        <p:cond delay="indefinite"/>
                      </p:stCondLst>
                      <p:childTnLst>
                        <p:par>
                          <p:cTn id="86" fill="hold">
                            <p:stCondLst>
                              <p:cond delay="0"/>
                            </p:stCondLst>
                            <p:childTnLst>
                              <p:par>
                                <p:cTn id="87" presetID="22" presetClass="entr" presetSubtype="2" fill="hold" nodeType="clickEffect">
                                  <p:stCondLst>
                                    <p:cond delay="0"/>
                                  </p:stCondLst>
                                  <p:childTnLst>
                                    <p:set>
                                      <p:cBhvr>
                                        <p:cTn id="88" dur="1" fill="hold">
                                          <p:stCondLst>
                                            <p:cond delay="0"/>
                                          </p:stCondLst>
                                        </p:cTn>
                                        <p:tgtEl>
                                          <p:spTgt spid="7"/>
                                        </p:tgtEl>
                                        <p:attrNameLst>
                                          <p:attrName>style.visibility</p:attrName>
                                        </p:attrNameLst>
                                      </p:cBhvr>
                                      <p:to>
                                        <p:strVal val="visible"/>
                                      </p:to>
                                    </p:set>
                                    <p:animEffect transition="in" filter="wipe(right)">
                                      <p:cBhvr>
                                        <p:cTn id="89" dur="500"/>
                                        <p:tgtEl>
                                          <p:spTgt spid="7"/>
                                        </p:tgtEl>
                                      </p:cBhvr>
                                    </p:animEffect>
                                  </p:childTnLst>
                                </p:cTn>
                              </p:par>
                              <p:par>
                                <p:cTn id="90" presetID="22" presetClass="entr" presetSubtype="2" fill="hold" grpId="0" nodeType="withEffect">
                                  <p:stCondLst>
                                    <p:cond delay="0"/>
                                  </p:stCondLst>
                                  <p:childTnLst>
                                    <p:set>
                                      <p:cBhvr>
                                        <p:cTn id="91" dur="1" fill="hold">
                                          <p:stCondLst>
                                            <p:cond delay="0"/>
                                          </p:stCondLst>
                                        </p:cTn>
                                        <p:tgtEl>
                                          <p:spTgt spid="65"/>
                                        </p:tgtEl>
                                        <p:attrNameLst>
                                          <p:attrName>style.visibility</p:attrName>
                                        </p:attrNameLst>
                                      </p:cBhvr>
                                      <p:to>
                                        <p:strVal val="visible"/>
                                      </p:to>
                                    </p:set>
                                    <p:animEffect transition="in" filter="wipe(right)">
                                      <p:cBhvr>
                                        <p:cTn id="92" dur="500"/>
                                        <p:tgtEl>
                                          <p:spTgt spid="65"/>
                                        </p:tgtEl>
                                      </p:cBhvr>
                                    </p:animEffect>
                                  </p:childTnLst>
                                </p:cTn>
                              </p:par>
                            </p:childTnLst>
                          </p:cTn>
                        </p:par>
                        <p:par>
                          <p:cTn id="93" fill="hold">
                            <p:stCondLst>
                              <p:cond delay="500"/>
                            </p:stCondLst>
                            <p:childTnLst>
                              <p:par>
                                <p:cTn id="94" presetID="22" presetClass="entr" presetSubtype="2" fill="hold" grpId="0" nodeType="afterEffect">
                                  <p:stCondLst>
                                    <p:cond delay="0"/>
                                  </p:stCondLst>
                                  <p:childTnLst>
                                    <p:set>
                                      <p:cBhvr>
                                        <p:cTn id="95" dur="1" fill="hold">
                                          <p:stCondLst>
                                            <p:cond delay="0"/>
                                          </p:stCondLst>
                                        </p:cTn>
                                        <p:tgtEl>
                                          <p:spTgt spid="19"/>
                                        </p:tgtEl>
                                        <p:attrNameLst>
                                          <p:attrName>style.visibility</p:attrName>
                                        </p:attrNameLst>
                                      </p:cBhvr>
                                      <p:to>
                                        <p:strVal val="visible"/>
                                      </p:to>
                                    </p:set>
                                    <p:animEffect transition="in" filter="wipe(right)">
                                      <p:cBhvr>
                                        <p:cTn id="96" dur="500"/>
                                        <p:tgtEl>
                                          <p:spTgt spid="19"/>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2" fill="hold" grpId="0" nodeType="clickEffect">
                                  <p:stCondLst>
                                    <p:cond delay="0"/>
                                  </p:stCondLst>
                                  <p:childTnLst>
                                    <p:set>
                                      <p:cBhvr>
                                        <p:cTn id="100" dur="1" fill="hold">
                                          <p:stCondLst>
                                            <p:cond delay="0"/>
                                          </p:stCondLst>
                                        </p:cTn>
                                        <p:tgtEl>
                                          <p:spTgt spid="64"/>
                                        </p:tgtEl>
                                        <p:attrNameLst>
                                          <p:attrName>style.visibility</p:attrName>
                                        </p:attrNameLst>
                                      </p:cBhvr>
                                      <p:to>
                                        <p:strVal val="visible"/>
                                      </p:to>
                                    </p:set>
                                    <p:animEffect transition="in" filter="wipe(right)">
                                      <p:cBhvr>
                                        <p:cTn id="101" dur="500"/>
                                        <p:tgtEl>
                                          <p:spTgt spid="64"/>
                                        </p:tgtEl>
                                      </p:cBhvr>
                                    </p:animEffect>
                                  </p:childTnLst>
                                </p:cTn>
                              </p:par>
                              <p:par>
                                <p:cTn id="102" presetID="22" presetClass="entr" presetSubtype="2" fill="hold" nodeType="withEffect">
                                  <p:stCondLst>
                                    <p:cond delay="0"/>
                                  </p:stCondLst>
                                  <p:childTnLst>
                                    <p:set>
                                      <p:cBhvr>
                                        <p:cTn id="103" dur="1" fill="hold">
                                          <p:stCondLst>
                                            <p:cond delay="0"/>
                                          </p:stCondLst>
                                        </p:cTn>
                                        <p:tgtEl>
                                          <p:spTgt spid="5"/>
                                        </p:tgtEl>
                                        <p:attrNameLst>
                                          <p:attrName>style.visibility</p:attrName>
                                        </p:attrNameLst>
                                      </p:cBhvr>
                                      <p:to>
                                        <p:strVal val="visible"/>
                                      </p:to>
                                    </p:set>
                                    <p:animEffect transition="in" filter="wipe(right)">
                                      <p:cBhvr>
                                        <p:cTn id="104" dur="500"/>
                                        <p:tgtEl>
                                          <p:spTgt spid="5"/>
                                        </p:tgtEl>
                                      </p:cBhvr>
                                    </p:animEffect>
                                  </p:childTnLst>
                                </p:cTn>
                              </p:par>
                            </p:childTnLst>
                          </p:cTn>
                        </p:par>
                        <p:par>
                          <p:cTn id="105" fill="hold">
                            <p:stCondLst>
                              <p:cond delay="500"/>
                            </p:stCondLst>
                            <p:childTnLst>
                              <p:par>
                                <p:cTn id="106" presetID="22" presetClass="entr" presetSubtype="2" fill="hold" grpId="0" nodeType="afterEffect">
                                  <p:stCondLst>
                                    <p:cond delay="0"/>
                                  </p:stCondLst>
                                  <p:childTnLst>
                                    <p:set>
                                      <p:cBhvr>
                                        <p:cTn id="107" dur="1" fill="hold">
                                          <p:stCondLst>
                                            <p:cond delay="0"/>
                                          </p:stCondLst>
                                        </p:cTn>
                                        <p:tgtEl>
                                          <p:spTgt spid="18"/>
                                        </p:tgtEl>
                                        <p:attrNameLst>
                                          <p:attrName>style.visibility</p:attrName>
                                        </p:attrNameLst>
                                      </p:cBhvr>
                                      <p:to>
                                        <p:strVal val="visible"/>
                                      </p:to>
                                    </p:set>
                                    <p:animEffect transition="in" filter="wipe(right)">
                                      <p:cBhvr>
                                        <p:cTn id="10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animBg="1"/>
      <p:bldP spid="11" grpId="0" animBg="1"/>
      <p:bldP spid="12" grpId="0" animBg="1"/>
      <p:bldP spid="15" grpId="0" animBg="1"/>
      <p:bldP spid="13" grpId="0" animBg="1"/>
      <p:bldP spid="16" grpId="0" animBg="1"/>
      <p:bldP spid="17" grpId="0" animBg="1"/>
      <p:bldP spid="18" grpId="0" animBg="1"/>
      <p:bldP spid="19" grpId="0" animBg="1"/>
      <p:bldP spid="40" grpId="0"/>
      <p:bldP spid="43" grpId="0"/>
      <p:bldP spid="44" grpId="0"/>
      <p:bldP spid="48" grpId="0" animBg="1"/>
      <p:bldP spid="64" grpId="0"/>
      <p:bldP spid="6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Line Modelling</a:t>
            </a:r>
          </a:p>
        </p:txBody>
      </p:sp>
      <p:sp>
        <p:nvSpPr>
          <p:cNvPr id="3" name="Content Placeholder 2"/>
          <p:cNvSpPr>
            <a:spLocks noGrp="1"/>
          </p:cNvSpPr>
          <p:nvPr>
            <p:ph idx="1"/>
          </p:nvPr>
        </p:nvSpPr>
        <p:spPr>
          <a:xfrm>
            <a:off x="628649" y="1825625"/>
            <a:ext cx="7996207" cy="4351338"/>
          </a:xfrm>
        </p:spPr>
        <p:txBody>
          <a:bodyPr>
            <a:normAutofit/>
          </a:bodyPr>
          <a:lstStyle/>
          <a:p>
            <a:r>
              <a:rPr lang="en-US" dirty="0"/>
              <a:t>Cache lines are modelled with 64-bit bitmaps</a:t>
            </a:r>
          </a:p>
          <a:p>
            <a:r>
              <a:rPr lang="en-US" dirty="0"/>
              <a:t>HITM event </a:t>
            </a:r>
            <a:r>
              <a:rPr lang="en-US" dirty="0">
                <a:sym typeface="Symbol" panose="05050102010706020507" pitchFamily="18" charset="2"/>
              </a:rPr>
              <a:t> </a:t>
            </a:r>
            <a:r>
              <a:rPr lang="en-US" dirty="0"/>
              <a:t>set the </a:t>
            </a:r>
            <a:r>
              <a:rPr lang="en-US" u="sng" dirty="0"/>
              <a:t>address bit</a:t>
            </a:r>
            <a:r>
              <a:rPr lang="en-US" dirty="0"/>
              <a:t>, count hit</a:t>
            </a:r>
          </a:p>
          <a:p>
            <a:r>
              <a:rPr lang="en-US" dirty="0"/>
              <a:t>Multiple bits set </a:t>
            </a:r>
            <a:r>
              <a:rPr lang="en-US" dirty="0">
                <a:sym typeface="Symbol" panose="05050102010706020507" pitchFamily="18" charset="2"/>
              </a:rPr>
              <a:t></a:t>
            </a:r>
            <a:r>
              <a:rPr lang="en-US" dirty="0"/>
              <a:t> potential false sharing</a:t>
            </a:r>
          </a:p>
          <a:p>
            <a:r>
              <a:rPr lang="en-US" dirty="0"/>
              <a:t>Repair is cheaper than more complete modelling!</a:t>
            </a:r>
          </a:p>
          <a:p>
            <a:r>
              <a:rPr lang="en-US" dirty="0"/>
              <a:t>Repair when counter exceeds threshold</a:t>
            </a:r>
          </a:p>
        </p:txBody>
      </p:sp>
      <p:graphicFrame>
        <p:nvGraphicFramePr>
          <p:cNvPr id="4" name="AEContents"/>
          <p:cNvGraphicFramePr/>
          <p:nvPr>
            <p:extLst>
              <p:ext uri="{D42A27DB-BD31-4B8C-83A1-F6EECF244321}">
                <p14:modId xmlns:p14="http://schemas.microsoft.com/office/powerpoint/2010/main" val="3547722236"/>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91919617"/>
      </p:ext>
    </p:extLst>
  </p:cSld>
  <p:clrMapOvr>
    <a:masterClrMapping/>
  </p:clrMapOvr>
  <mc:AlternateContent xmlns:mc="http://schemas.openxmlformats.org/markup-compatibility/2006" xmlns:p14="http://schemas.microsoft.com/office/powerpoint/2010/main">
    <mc:Choice Requires="p14">
      <p:transition spd="slow" p14:dur="2000" advTm="107080"/>
    </mc:Choice>
    <mc:Fallback xmlns="">
      <p:transition spd="slow" advTm="10708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Level Flow</a:t>
            </a:r>
          </a:p>
        </p:txBody>
      </p:sp>
      <p:pic>
        <p:nvPicPr>
          <p:cNvPr id="15" name="A1"/>
          <p:cNvPicPr>
            <a:picLocks noGrp="1" noChangeAspect="1"/>
          </p:cNvPicPr>
          <p:nvPr>
            <p:ph idx="1"/>
          </p:nvPr>
        </p:nvPicPr>
        <p:blipFill rotWithShape="1">
          <a:blip r:embed="rId4">
            <a:extLst>
              <a:ext uri="{28A0092B-C50C-407E-A947-70E740481C1C}">
                <a14:useLocalDpi xmlns:a14="http://schemas.microsoft.com/office/drawing/2010/main" val="0"/>
              </a:ext>
            </a:extLst>
          </a:blip>
          <a:srcRect r="82630"/>
          <a:stretch/>
        </p:blipFill>
        <p:spPr>
          <a:xfrm>
            <a:off x="1123561" y="1690689"/>
            <a:ext cx="1197999" cy="4442655"/>
          </a:xfrm>
        </p:spPr>
      </p:pic>
      <p:pic>
        <p:nvPicPr>
          <p:cNvPr id="13" name="A2"/>
          <p:cNvPicPr>
            <a:picLocks noChangeAspect="1"/>
          </p:cNvPicPr>
          <p:nvPr/>
        </p:nvPicPr>
        <p:blipFill rotWithShape="1">
          <a:blip r:embed="rId4">
            <a:extLst>
              <a:ext uri="{28A0092B-C50C-407E-A947-70E740481C1C}">
                <a14:useLocalDpi xmlns:a14="http://schemas.microsoft.com/office/drawing/2010/main" val="0"/>
              </a:ext>
            </a:extLst>
          </a:blip>
          <a:srcRect r="53462"/>
          <a:stretch/>
        </p:blipFill>
        <p:spPr>
          <a:xfrm>
            <a:off x="1123561" y="1690689"/>
            <a:ext cx="3209679" cy="4442655"/>
          </a:xfrm>
          <a:prstGeom prst="rect">
            <a:avLst/>
          </a:prstGeom>
        </p:spPr>
      </p:pic>
      <p:pic>
        <p:nvPicPr>
          <p:cNvPr id="14" name="A3"/>
          <p:cNvPicPr>
            <a:picLocks noChangeAspect="1"/>
          </p:cNvPicPr>
          <p:nvPr/>
        </p:nvPicPr>
        <p:blipFill rotWithShape="1">
          <a:blip r:embed="rId4">
            <a:extLst>
              <a:ext uri="{28A0092B-C50C-407E-A947-70E740481C1C}">
                <a14:useLocalDpi xmlns:a14="http://schemas.microsoft.com/office/drawing/2010/main" val="0"/>
              </a:ext>
            </a:extLst>
          </a:blip>
          <a:srcRect r="24589"/>
          <a:stretch/>
        </p:blipFill>
        <p:spPr>
          <a:xfrm>
            <a:off x="1123561" y="1690688"/>
            <a:ext cx="5201039" cy="4442655"/>
          </a:xfrm>
          <a:prstGeom prst="rect">
            <a:avLst/>
          </a:prstGeom>
        </p:spPr>
      </p:pic>
      <p:pic>
        <p:nvPicPr>
          <p:cNvPr id="16" name="A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3561" y="1690688"/>
            <a:ext cx="6896878" cy="4442655"/>
          </a:xfrm>
          <a:prstGeom prst="rect">
            <a:avLst/>
          </a:prstGeom>
        </p:spPr>
      </p:pic>
      <p:graphicFrame>
        <p:nvGraphicFramePr>
          <p:cNvPr id="3" name="AEContents"/>
          <p:cNvGraphicFramePr/>
          <p:nvPr>
            <p:extLst>
              <p:ext uri="{D42A27DB-BD31-4B8C-83A1-F6EECF244321}">
                <p14:modId xmlns:p14="http://schemas.microsoft.com/office/powerpoint/2010/main" val="412458602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1094633581"/>
      </p:ext>
    </p:extLst>
  </p:cSld>
  <p:clrMapOvr>
    <a:masterClrMapping/>
  </p:clrMapOvr>
  <mc:AlternateContent xmlns:mc="http://schemas.openxmlformats.org/markup-compatibility/2006" xmlns:p14="http://schemas.microsoft.com/office/powerpoint/2010/main">
    <mc:Choice Requires="p14">
      <p:transition spd="slow" p14:dur="2000" advTm="43823"/>
    </mc:Choice>
    <mc:Fallback xmlns="">
      <p:transition spd="slow" advTm="4382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a:t>
            </a:r>
          </a:p>
        </p:txBody>
      </p:sp>
      <p:sp>
        <p:nvSpPr>
          <p:cNvPr id="3" name="Content Placeholder 2"/>
          <p:cNvSpPr>
            <a:spLocks noGrp="1"/>
          </p:cNvSpPr>
          <p:nvPr>
            <p:ph idx="1"/>
          </p:nvPr>
        </p:nvSpPr>
        <p:spPr>
          <a:xfrm>
            <a:off x="704850" y="1825625"/>
            <a:ext cx="7886700" cy="4351338"/>
          </a:xfrm>
        </p:spPr>
        <p:txBody>
          <a:bodyPr>
            <a:normAutofit/>
          </a:bodyPr>
          <a:lstStyle/>
          <a:p>
            <a:r>
              <a:rPr lang="en-US" dirty="0"/>
              <a:t>Instance data</a:t>
            </a:r>
          </a:p>
          <a:p>
            <a:r>
              <a:rPr lang="en-US" dirty="0"/>
              <a:t>Instance size</a:t>
            </a:r>
          </a:p>
          <a:p>
            <a:r>
              <a:rPr lang="en-US" dirty="0"/>
              <a:t>Field list</a:t>
            </a:r>
          </a:p>
          <a:p>
            <a:r>
              <a:rPr lang="en-US" dirty="0" err="1"/>
              <a:t>OOPMap</a:t>
            </a:r>
            <a:r>
              <a:rPr lang="en-US" dirty="0"/>
              <a:t> (reference block map)</a:t>
            </a:r>
          </a:p>
          <a:p>
            <a:r>
              <a:rPr lang="en-US" dirty="0"/>
              <a:t>Constant-pool cache</a:t>
            </a:r>
          </a:p>
        </p:txBody>
      </p:sp>
      <p:graphicFrame>
        <p:nvGraphicFramePr>
          <p:cNvPr id="4" name="AEContents"/>
          <p:cNvGraphicFramePr/>
          <p:nvPr>
            <p:extLst>
              <p:ext uri="{D42A27DB-BD31-4B8C-83A1-F6EECF244321}">
                <p14:modId xmlns:p14="http://schemas.microsoft.com/office/powerpoint/2010/main" val="180506656"/>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4954724"/>
      </p:ext>
    </p:extLst>
  </p:cSld>
  <p:clrMapOvr>
    <a:masterClrMapping/>
  </p:clrMapOvr>
  <mc:AlternateContent xmlns:mc="http://schemas.openxmlformats.org/markup-compatibility/2006" xmlns:p14="http://schemas.microsoft.com/office/powerpoint/2010/main">
    <mc:Choice Requires="p14">
      <p:transition spd="slow" p14:dur="2000" advTm="40065"/>
    </mc:Choice>
    <mc:Fallback xmlns="">
      <p:transition spd="slow" advTm="40065"/>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 - Inheritance</a:t>
            </a:r>
          </a:p>
        </p:txBody>
      </p:sp>
      <p:graphicFrame>
        <p:nvGraphicFramePr>
          <p:cNvPr id="22" name="Table 21"/>
          <p:cNvGraphicFramePr>
            <a:graphicFrameLocks noGrp="1"/>
          </p:cNvGraphicFramePr>
          <p:nvPr>
            <p:extLst>
              <p:ext uri="{D42A27DB-BD31-4B8C-83A1-F6EECF244321}">
                <p14:modId xmlns:p14="http://schemas.microsoft.com/office/powerpoint/2010/main" val="1933621934"/>
              </p:ext>
            </p:extLst>
          </p:nvPr>
        </p:nvGraphicFramePr>
        <p:xfrm>
          <a:off x="3619598" y="1600200"/>
          <a:ext cx="1904803" cy="1737360"/>
        </p:xfrm>
        <a:graphic>
          <a:graphicData uri="http://schemas.openxmlformats.org/drawingml/2006/table">
            <a:tbl>
              <a:tblPr firstRow="1" bandRow="1">
                <a:tableStyleId>{5940675A-B579-460E-94D1-54222C63F5DA}</a:tableStyleId>
              </a:tblPr>
              <a:tblGrid>
                <a:gridCol w="1904803">
                  <a:extLst>
                    <a:ext uri="{9D8B030D-6E8A-4147-A177-3AD203B41FA5}">
                      <a16:colId xmlns:a16="http://schemas.microsoft.com/office/drawing/2014/main" val="4150943658"/>
                    </a:ext>
                  </a:extLst>
                </a:gridCol>
              </a:tblGrid>
              <a:tr h="271374">
                <a:tc>
                  <a:txBody>
                    <a:bodyPr/>
                    <a:lstStyle/>
                    <a:p>
                      <a:pPr algn="ctr"/>
                      <a:r>
                        <a:rPr lang="en-US" sz="2400" dirty="0">
                          <a:solidFill>
                            <a:schemeClr val="bg1"/>
                          </a:solidFill>
                        </a:rPr>
                        <a:t>class A</a:t>
                      </a:r>
                    </a:p>
                  </a:txBody>
                  <a:tcPr marL="68580" marR="68580" marT="34290" marB="34290">
                    <a:solidFill>
                      <a:srgbClr val="0070C0"/>
                    </a:solidFill>
                  </a:tcPr>
                </a:tc>
                <a:extLst>
                  <a:ext uri="{0D108BD9-81ED-4DB2-BD59-A6C34878D82A}">
                    <a16:rowId xmlns:a16="http://schemas.microsoft.com/office/drawing/2014/main" val="2966706873"/>
                  </a:ext>
                </a:extLst>
              </a:tr>
              <a:tr h="271374">
                <a:tc>
                  <a:txBody>
                    <a:bodyPr/>
                    <a:lstStyle/>
                    <a:p>
                      <a:r>
                        <a:rPr lang="en-US" sz="24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71374">
                <a:tc>
                  <a:txBody>
                    <a:bodyPr/>
                    <a:lstStyle/>
                    <a:p>
                      <a:r>
                        <a:rPr lang="en-US" sz="2400" dirty="0"/>
                        <a:t>byte a1</a:t>
                      </a:r>
                    </a:p>
                  </a:txBody>
                  <a:tcPr marL="68580" marR="68580" marT="34290" marB="34290">
                    <a:lnB w="12700" cap="flat" cmpd="sng" algn="ctr">
                      <a:noFill/>
                      <a:prstDash val="solid"/>
                      <a:round/>
                      <a:headEnd type="none" w="med" len="med"/>
                      <a:tailEnd type="none" w="med" len="med"/>
                    </a:lnB>
                  </a:tcPr>
                </a:tc>
                <a:extLst>
                  <a:ext uri="{0D108BD9-81ED-4DB2-BD59-A6C34878D82A}">
                    <a16:rowId xmlns:a16="http://schemas.microsoft.com/office/drawing/2014/main" val="1760028110"/>
                  </a:ext>
                </a:extLst>
              </a:tr>
              <a:tr h="271374">
                <a:tc>
                  <a:txBody>
                    <a:bodyPr/>
                    <a:lstStyle/>
                    <a:p>
                      <a:r>
                        <a:rPr lang="en-US" sz="2400" dirty="0"/>
                        <a:t>byte a2</a:t>
                      </a:r>
                    </a:p>
                  </a:txBody>
                  <a:tcPr marL="68580" marR="68580" marT="34290" marB="34290">
                    <a:lnT w="12700" cap="flat" cmpd="sng" algn="ctr">
                      <a:noFill/>
                      <a:prstDash val="solid"/>
                      <a:round/>
                      <a:headEnd type="none" w="med" len="med"/>
                      <a:tailEnd type="none" w="med" len="med"/>
                    </a:lnT>
                  </a:tcPr>
                </a:tc>
                <a:extLst>
                  <a:ext uri="{0D108BD9-81ED-4DB2-BD59-A6C34878D82A}">
                    <a16:rowId xmlns:a16="http://schemas.microsoft.com/office/drawing/2014/main" val="2434496155"/>
                  </a:ext>
                </a:extLst>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3762148995"/>
              </p:ext>
            </p:extLst>
          </p:nvPr>
        </p:nvGraphicFramePr>
        <p:xfrm>
          <a:off x="2051757" y="3681707"/>
          <a:ext cx="1792510" cy="2537460"/>
        </p:xfrm>
        <a:graphic>
          <a:graphicData uri="http://schemas.openxmlformats.org/drawingml/2006/table">
            <a:tbl>
              <a:tblPr firstRow="1" bandRow="1">
                <a:tableStyleId>{5940675A-B579-460E-94D1-54222C63F5DA}</a:tableStyleId>
              </a:tblPr>
              <a:tblGrid>
                <a:gridCol w="1792510">
                  <a:extLst>
                    <a:ext uri="{9D8B030D-6E8A-4147-A177-3AD203B41FA5}">
                      <a16:colId xmlns:a16="http://schemas.microsoft.com/office/drawing/2014/main" val="4150943658"/>
                    </a:ext>
                  </a:extLst>
                </a:gridCol>
              </a:tblGrid>
              <a:tr h="271374">
                <a:tc>
                  <a:txBody>
                    <a:bodyPr/>
                    <a:lstStyle/>
                    <a:p>
                      <a:pPr algn="ctr"/>
                      <a:r>
                        <a:rPr lang="en-US" sz="2400" dirty="0">
                          <a:solidFill>
                            <a:schemeClr val="bg1"/>
                          </a:solidFill>
                        </a:rPr>
                        <a:t>class B extends A</a:t>
                      </a:r>
                    </a:p>
                  </a:txBody>
                  <a:tcPr marL="68580" marR="68580" marT="34290" marB="34290">
                    <a:solidFill>
                      <a:srgbClr val="0070C0"/>
                    </a:solidFill>
                  </a:tcPr>
                </a:tc>
                <a:extLst>
                  <a:ext uri="{0D108BD9-81ED-4DB2-BD59-A6C34878D82A}">
                    <a16:rowId xmlns:a16="http://schemas.microsoft.com/office/drawing/2014/main" val="2966706873"/>
                  </a:ext>
                </a:extLst>
              </a:tr>
              <a:tr h="271374">
                <a:tc>
                  <a:txBody>
                    <a:bodyPr/>
                    <a:lstStyle/>
                    <a:p>
                      <a:r>
                        <a:rPr lang="en-US" sz="24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71374">
                <a:tc>
                  <a:txBody>
                    <a:bodyPr/>
                    <a:lstStyle/>
                    <a:p>
                      <a:r>
                        <a:rPr lang="en-US" sz="2400" dirty="0"/>
                        <a:t>byte a1</a:t>
                      </a:r>
                    </a:p>
                  </a:txBody>
                  <a:tcPr marL="68580" marR="68580" marT="34290" marB="34290">
                    <a:lnB w="12700" cap="flat" cmpd="sng" algn="ctr">
                      <a:noFill/>
                      <a:prstDash val="solid"/>
                      <a:round/>
                      <a:headEnd type="none" w="med" len="med"/>
                      <a:tailEnd type="none" w="med" len="med"/>
                    </a:lnB>
                    <a:solidFill>
                      <a:srgbClr val="FFCCFF"/>
                    </a:solidFill>
                  </a:tcPr>
                </a:tc>
                <a:extLst>
                  <a:ext uri="{0D108BD9-81ED-4DB2-BD59-A6C34878D82A}">
                    <a16:rowId xmlns:a16="http://schemas.microsoft.com/office/drawing/2014/main" val="1760028110"/>
                  </a:ext>
                </a:extLst>
              </a:tr>
              <a:tr h="271374">
                <a:tc>
                  <a:txBody>
                    <a:bodyPr/>
                    <a:lstStyle/>
                    <a:p>
                      <a:r>
                        <a:rPr lang="en-US" sz="2400" dirty="0"/>
                        <a:t>byte a2</a:t>
                      </a:r>
                    </a:p>
                  </a:txBody>
                  <a:tcPr marL="68580" marR="68580" marT="34290" marB="34290">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71374">
                <a:tc>
                  <a:txBody>
                    <a:bodyPr/>
                    <a:lstStyle/>
                    <a:p>
                      <a:r>
                        <a:rPr lang="en-US" sz="2400" dirty="0"/>
                        <a:t>byte b</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cxnSp>
        <p:nvCxnSpPr>
          <p:cNvPr id="30" name="Elbow Connector 29"/>
          <p:cNvCxnSpPr>
            <a:stCxn id="23" idx="0"/>
            <a:endCxn id="22" idx="2"/>
          </p:cNvCxnSpPr>
          <p:nvPr/>
        </p:nvCxnSpPr>
        <p:spPr>
          <a:xfrm rot="5400000" flipH="1" flipV="1">
            <a:off x="3587932" y="2697641"/>
            <a:ext cx="344147" cy="1623987"/>
          </a:xfrm>
          <a:prstGeom prst="bentConnector3">
            <a:avLst>
              <a:gd name="adj1" fmla="val 32443"/>
            </a:avLst>
          </a:prstGeom>
          <a:ln>
            <a:headEnd type="none"/>
            <a:tailEnd type="none"/>
          </a:ln>
        </p:spPr>
        <p:style>
          <a:lnRef idx="1">
            <a:schemeClr val="accent1"/>
          </a:lnRef>
          <a:fillRef idx="0">
            <a:schemeClr val="accent1"/>
          </a:fillRef>
          <a:effectRef idx="0">
            <a:schemeClr val="accent1"/>
          </a:effectRef>
          <a:fontRef idx="minor">
            <a:schemeClr val="tx1"/>
          </a:fontRef>
        </p:style>
      </p:cxnSp>
      <p:pic>
        <p:nvPicPr>
          <p:cNvPr id="39" name="Picture 38"/>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3472985" y="4903511"/>
            <a:ext cx="300509" cy="414494"/>
          </a:xfrm>
          <a:prstGeom prst="rect">
            <a:avLst/>
          </a:prstGeom>
        </p:spPr>
      </p:pic>
      <p:cxnSp>
        <p:nvCxnSpPr>
          <p:cNvPr id="35" name="Elbow Connector 34"/>
          <p:cNvCxnSpPr>
            <a:stCxn id="29" idx="0"/>
          </p:cNvCxnSpPr>
          <p:nvPr/>
        </p:nvCxnSpPr>
        <p:spPr>
          <a:xfrm rot="16200000" flipV="1">
            <a:off x="5411025" y="2728222"/>
            <a:ext cx="113007" cy="1793964"/>
          </a:xfrm>
          <a:prstGeom prst="bentConnector2">
            <a:avLst/>
          </a:prstGeom>
          <a:ln>
            <a:headEnd type="none"/>
            <a:tailEnd type="none"/>
          </a:ln>
        </p:spPr>
        <p:style>
          <a:lnRef idx="1">
            <a:schemeClr val="accent1"/>
          </a:lnRef>
          <a:fillRef idx="0">
            <a:schemeClr val="accent1"/>
          </a:fillRef>
          <a:effectRef idx="0">
            <a:schemeClr val="accent1"/>
          </a:effectRef>
          <a:fontRef idx="minor">
            <a:schemeClr val="tx1"/>
          </a:fontRef>
        </p:style>
      </p:cxnSp>
      <p:sp>
        <p:nvSpPr>
          <p:cNvPr id="36" name="Isosceles Triangle 35"/>
          <p:cNvSpPr/>
          <p:nvPr/>
        </p:nvSpPr>
        <p:spPr>
          <a:xfrm>
            <a:off x="4488658" y="3339970"/>
            <a:ext cx="163777" cy="161811"/>
          </a:xfrm>
          <a:prstGeom prst="triangle">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Pentagon 39"/>
          <p:cNvSpPr/>
          <p:nvPr/>
        </p:nvSpPr>
        <p:spPr>
          <a:xfrm>
            <a:off x="2211658" y="2309660"/>
            <a:ext cx="1382436" cy="317004"/>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48b</a:t>
            </a:r>
          </a:p>
        </p:txBody>
      </p:sp>
      <p:sp>
        <p:nvSpPr>
          <p:cNvPr id="41" name="Pentagon 40"/>
          <p:cNvSpPr/>
          <p:nvPr/>
        </p:nvSpPr>
        <p:spPr>
          <a:xfrm>
            <a:off x="2211658" y="3160466"/>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62b</a:t>
            </a:r>
          </a:p>
        </p:txBody>
      </p:sp>
      <p:sp>
        <p:nvSpPr>
          <p:cNvPr id="44" name="Pentagon 43"/>
          <p:cNvSpPr/>
          <p:nvPr/>
        </p:nvSpPr>
        <p:spPr>
          <a:xfrm>
            <a:off x="662957" y="4758224"/>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48b</a:t>
            </a:r>
          </a:p>
        </p:txBody>
      </p:sp>
      <p:sp>
        <p:nvSpPr>
          <p:cNvPr id="45" name="Pentagon 44"/>
          <p:cNvSpPr/>
          <p:nvPr/>
        </p:nvSpPr>
        <p:spPr>
          <a:xfrm>
            <a:off x="662957" y="5615535"/>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62b</a:t>
            </a:r>
          </a:p>
        </p:txBody>
      </p:sp>
      <p:sp>
        <p:nvSpPr>
          <p:cNvPr id="46" name="Pentagon 45"/>
          <p:cNvSpPr/>
          <p:nvPr/>
        </p:nvSpPr>
        <p:spPr>
          <a:xfrm flipH="1">
            <a:off x="7268821" y="4762007"/>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48b</a:t>
            </a:r>
          </a:p>
        </p:txBody>
      </p:sp>
      <p:sp>
        <p:nvSpPr>
          <p:cNvPr id="47" name="Pentagon 46"/>
          <p:cNvSpPr/>
          <p:nvPr/>
        </p:nvSpPr>
        <p:spPr>
          <a:xfrm flipH="1">
            <a:off x="7268821" y="5613399"/>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62b</a:t>
            </a:r>
          </a:p>
        </p:txBody>
      </p:sp>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472986" y="4913559"/>
            <a:ext cx="293224" cy="404445"/>
          </a:xfrm>
          <a:prstGeom prst="rect">
            <a:avLst/>
          </a:prstGeom>
        </p:spPr>
      </p:pic>
      <p:graphicFrame>
        <p:nvGraphicFramePr>
          <p:cNvPr id="29" name="Table 28"/>
          <p:cNvGraphicFramePr>
            <a:graphicFrameLocks noGrp="1"/>
          </p:cNvGraphicFramePr>
          <p:nvPr>
            <p:extLst>
              <p:ext uri="{D42A27DB-BD31-4B8C-83A1-F6EECF244321}">
                <p14:modId xmlns:p14="http://schemas.microsoft.com/office/powerpoint/2010/main" val="19329609"/>
              </p:ext>
            </p:extLst>
          </p:nvPr>
        </p:nvGraphicFramePr>
        <p:xfrm>
          <a:off x="5468255" y="3681707"/>
          <a:ext cx="1792510" cy="2537460"/>
        </p:xfrm>
        <a:graphic>
          <a:graphicData uri="http://schemas.openxmlformats.org/drawingml/2006/table">
            <a:tbl>
              <a:tblPr firstRow="1" bandRow="1">
                <a:tableStyleId>{5940675A-B579-460E-94D1-54222C63F5DA}</a:tableStyleId>
              </a:tblPr>
              <a:tblGrid>
                <a:gridCol w="1792510">
                  <a:extLst>
                    <a:ext uri="{9D8B030D-6E8A-4147-A177-3AD203B41FA5}">
                      <a16:colId xmlns:a16="http://schemas.microsoft.com/office/drawing/2014/main" val="4150943658"/>
                    </a:ext>
                  </a:extLst>
                </a:gridCol>
              </a:tblGrid>
              <a:tr h="271374">
                <a:tc>
                  <a:txBody>
                    <a:bodyPr/>
                    <a:lstStyle/>
                    <a:p>
                      <a:pPr algn="ctr"/>
                      <a:r>
                        <a:rPr lang="en-US" sz="2400" dirty="0">
                          <a:solidFill>
                            <a:schemeClr val="bg1"/>
                          </a:solidFill>
                        </a:rPr>
                        <a:t>class C extends A</a:t>
                      </a:r>
                    </a:p>
                  </a:txBody>
                  <a:tcPr marL="68580" marR="68580" marT="34290" marB="34290">
                    <a:solidFill>
                      <a:srgbClr val="0070C0"/>
                    </a:solidFill>
                  </a:tcPr>
                </a:tc>
                <a:extLst>
                  <a:ext uri="{0D108BD9-81ED-4DB2-BD59-A6C34878D82A}">
                    <a16:rowId xmlns:a16="http://schemas.microsoft.com/office/drawing/2014/main" val="2966706873"/>
                  </a:ext>
                </a:extLst>
              </a:tr>
              <a:tr h="271374">
                <a:tc>
                  <a:txBody>
                    <a:bodyPr/>
                    <a:lstStyle/>
                    <a:p>
                      <a:r>
                        <a:rPr lang="en-US" sz="24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71374">
                <a:tc>
                  <a:txBody>
                    <a:bodyPr/>
                    <a:lstStyle/>
                    <a:p>
                      <a:r>
                        <a:rPr lang="en-US" sz="2400" dirty="0"/>
                        <a:t>byte a1</a:t>
                      </a:r>
                    </a:p>
                  </a:txBody>
                  <a:tcPr marL="68580" marR="68580" marT="34290" marB="34290">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1760028110"/>
                  </a:ext>
                </a:extLst>
              </a:tr>
              <a:tr h="271374">
                <a:tc>
                  <a:txBody>
                    <a:bodyPr/>
                    <a:lstStyle/>
                    <a:p>
                      <a:r>
                        <a:rPr lang="en-US" sz="2400" dirty="0"/>
                        <a:t>byte a2</a:t>
                      </a:r>
                    </a:p>
                  </a:txBody>
                  <a:tcPr marL="68580" marR="68580" marT="34290" marB="34290">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71374">
                <a:tc>
                  <a:txBody>
                    <a:bodyPr/>
                    <a:lstStyle/>
                    <a:p>
                      <a:r>
                        <a:rPr lang="en-US" sz="2400" dirty="0"/>
                        <a:t>byte c</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graphicFrame>
        <p:nvGraphicFramePr>
          <p:cNvPr id="3" name="AEContents"/>
          <p:cNvGraphicFramePr/>
          <p:nvPr>
            <p:extLst>
              <p:ext uri="{D42A27DB-BD31-4B8C-83A1-F6EECF244321}">
                <p14:modId xmlns:p14="http://schemas.microsoft.com/office/powerpoint/2010/main" val="273646679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21400535"/>
      </p:ext>
    </p:extLst>
  </p:cSld>
  <p:clrMapOvr>
    <a:masterClrMapping/>
  </p:clrMapOvr>
  <mc:AlternateContent xmlns:mc="http://schemas.openxmlformats.org/markup-compatibility/2006" xmlns:p14="http://schemas.microsoft.com/office/powerpoint/2010/main">
    <mc:Choice Requires="p14">
      <p:transition spd="slow" p14:dur="2000" advTm="74502"/>
    </mc:Choice>
    <mc:Fallback xmlns="">
      <p:transition spd="slow" advTm="7450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5.55556E-7 2.22222E-6 L -0.07378 -0.21852 L -0.07465 -0.23681 L 0.10365 -0.23588 L 0.1033 -0.26945 L 0.19149 -0.36343 " pathEditMode="relative" rAng="0" ptsTypes="AAAAAA">
                                      <p:cBhvr>
                                        <p:cTn id="6" dur="2000" fill="hold"/>
                                        <p:tgtEl>
                                          <p:spTgt spid="39"/>
                                        </p:tgtEl>
                                        <p:attrNameLst>
                                          <p:attrName>ppt_x</p:attrName>
                                          <p:attrName>ppt_y</p:attrName>
                                        </p:attrNameLst>
                                      </p:cBhvr>
                                      <p:rCtr x="5833" y="-18171"/>
                                    </p:animMotion>
                                  </p:childTnLst>
                                </p:cTn>
                              </p:par>
                              <p:par>
                                <p:cTn id="7" presetID="1" presetClass="entr" presetSubtype="0" fill="hold"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4" grpId="0" animBg="1"/>
      <p:bldP spid="45" grpId="0" animBg="1"/>
      <p:bldP spid="46" grpId="0" animBg="1"/>
      <p:bldP spid="4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Repair</a:t>
            </a:r>
          </a:p>
        </p:txBody>
      </p:sp>
      <p:sp>
        <p:nvSpPr>
          <p:cNvPr id="3" name="Content Placeholder 2"/>
          <p:cNvSpPr>
            <a:spLocks noGrp="1"/>
          </p:cNvSpPr>
          <p:nvPr>
            <p:ph idx="1"/>
          </p:nvPr>
        </p:nvSpPr>
        <p:spPr/>
        <p:txBody>
          <a:bodyPr>
            <a:normAutofit/>
          </a:bodyPr>
          <a:lstStyle/>
          <a:p>
            <a:r>
              <a:rPr lang="en-US" dirty="0"/>
              <a:t>Trace all </a:t>
            </a:r>
            <a:r>
              <a:rPr lang="en-US" dirty="0" err="1"/>
              <a:t>strong+weak</a:t>
            </a:r>
            <a:r>
              <a:rPr lang="en-US" dirty="0"/>
              <a:t> roots in the system</a:t>
            </a:r>
          </a:p>
          <a:p>
            <a:r>
              <a:rPr lang="en-US" dirty="0"/>
              <a:t>Traverse heap and find targeted instances</a:t>
            </a:r>
          </a:p>
          <a:p>
            <a:pPr lvl="1"/>
            <a:r>
              <a:rPr lang="en-US" sz="2600" dirty="0"/>
              <a:t>Live </a:t>
            </a:r>
            <a:r>
              <a:rPr lang="en-US" sz="2600" dirty="0">
                <a:sym typeface="Symbol" panose="05050102010706020507" pitchFamily="18" charset="2"/>
              </a:rPr>
              <a:t> </a:t>
            </a:r>
            <a:r>
              <a:rPr lang="en-US" sz="2600" dirty="0"/>
              <a:t>Relocate &amp; pad, store forwarding pointer</a:t>
            </a:r>
          </a:p>
          <a:p>
            <a:pPr lvl="1"/>
            <a:r>
              <a:rPr lang="en-US" sz="2600" dirty="0"/>
              <a:t>Dead </a:t>
            </a:r>
            <a:r>
              <a:rPr lang="en-US" sz="2600" dirty="0">
                <a:sym typeface="Symbol" panose="05050102010706020507" pitchFamily="18" charset="2"/>
              </a:rPr>
              <a:t>  </a:t>
            </a:r>
            <a:r>
              <a:rPr lang="en-US" sz="2600" dirty="0"/>
              <a:t>Fix size mismatch</a:t>
            </a:r>
          </a:p>
          <a:p>
            <a:r>
              <a:rPr lang="en-US" dirty="0"/>
              <a:t>Adjust all pointers to forwarded objects</a:t>
            </a:r>
          </a:p>
          <a:p>
            <a:r>
              <a:rPr lang="en-US" i="1" dirty="0" err="1"/>
              <a:t>Deoptimize</a:t>
            </a:r>
            <a:r>
              <a:rPr lang="en-US" i="1" dirty="0"/>
              <a:t> </a:t>
            </a:r>
            <a:r>
              <a:rPr lang="en-US" dirty="0"/>
              <a:t>all relevant stack frames</a:t>
            </a:r>
          </a:p>
          <a:p>
            <a:pPr lvl="2"/>
            <a:endParaRPr lang="en-US" dirty="0"/>
          </a:p>
          <a:p>
            <a:pPr lvl="1"/>
            <a:endParaRPr lang="en-US" sz="1650" dirty="0"/>
          </a:p>
        </p:txBody>
      </p:sp>
      <p:graphicFrame>
        <p:nvGraphicFramePr>
          <p:cNvPr id="4" name="AEContents"/>
          <p:cNvGraphicFramePr/>
          <p:nvPr>
            <p:extLst>
              <p:ext uri="{D42A27DB-BD31-4B8C-83A1-F6EECF244321}">
                <p14:modId xmlns:p14="http://schemas.microsoft.com/office/powerpoint/2010/main" val="212675763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83407187"/>
      </p:ext>
    </p:extLst>
  </p:cSld>
  <p:clrMapOvr>
    <a:masterClrMapping/>
  </p:clrMapOvr>
  <mc:AlternateContent xmlns:mc="http://schemas.openxmlformats.org/markup-compatibility/2006" xmlns:p14="http://schemas.microsoft.com/office/powerpoint/2010/main">
    <mc:Choice Requires="p14">
      <p:transition spd="slow" p14:dur="2000" advTm="100944"/>
    </mc:Choice>
    <mc:Fallback xmlns="">
      <p:transition spd="slow" advTm="10094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wrong with this code?</a:t>
            </a:r>
          </a:p>
        </p:txBody>
      </p:sp>
      <p:sp>
        <p:nvSpPr>
          <p:cNvPr id="3" name="VerA"/>
          <p:cNvSpPr>
            <a:spLocks noGrp="1"/>
          </p:cNvSpPr>
          <p:nvPr>
            <p:ph idx="1"/>
          </p:nvPr>
        </p:nvSpPr>
        <p:spPr>
          <a:xfrm>
            <a:off x="628650" y="1825625"/>
            <a:ext cx="8247336" cy="4351338"/>
          </a:xfrm>
        </p:spPr>
        <p:txBody>
          <a:bodyPr>
            <a:noAutofit/>
          </a:bodyPr>
          <a:lstStyle/>
          <a:p>
            <a:pPr marL="0" indent="0">
              <a:buNone/>
            </a:pPr>
            <a:r>
              <a:rPr lang="en-US" sz="2400" b="1" dirty="0">
                <a:solidFill>
                  <a:srgbClr val="000080"/>
                </a:solidFill>
                <a:latin typeface="Consolas" panose="020B0609020204030204" pitchFamily="49" charset="0"/>
              </a:rPr>
              <a:t>public class </a:t>
            </a:r>
            <a:r>
              <a:rPr lang="en-US" sz="2400" dirty="0">
                <a:solidFill>
                  <a:srgbClr val="000000"/>
                </a:solidFill>
                <a:latin typeface="Consolas" panose="020B0609020204030204" pitchFamily="49" charset="0"/>
              </a:rPr>
              <a:t>Test </a:t>
            </a:r>
            <a:r>
              <a:rPr lang="en-US" sz="2400" b="1" dirty="0">
                <a:solidFill>
                  <a:srgbClr val="000080"/>
                </a:solidFill>
                <a:latin typeface="Consolas" panose="020B0609020204030204" pitchFamily="49" charset="0"/>
              </a:rPr>
              <a:t>extends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AtomicLong</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implements </a:t>
            </a:r>
            <a:r>
              <a:rPr lang="en-US" sz="2400" dirty="0">
                <a:solidFill>
                  <a:srgbClr val="000000"/>
                </a:solidFill>
                <a:latin typeface="Consolas" panose="020B0609020204030204" pitchFamily="49" charset="0"/>
              </a:rPr>
              <a:t>Runnable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static void </a:t>
            </a:r>
            <a:r>
              <a:rPr lang="en-US" sz="2400" dirty="0">
                <a:solidFill>
                  <a:srgbClr val="000000"/>
                </a:solidFill>
                <a:latin typeface="Consolas" panose="020B0609020204030204" pitchFamily="49" charset="0"/>
              </a:rPr>
              <a:t>main(</a:t>
            </a:r>
            <a:r>
              <a:rPr lang="en-US" sz="2400" b="1" dirty="0">
                <a:solidFill>
                  <a:srgbClr val="000080"/>
                </a:solidFill>
                <a:latin typeface="Consolas" panose="020B0609020204030204" pitchFamily="49" charset="0"/>
              </a:rPr>
              <a:t>final </a:t>
            </a:r>
            <a:r>
              <a:rPr lang="en-US" sz="2400" dirty="0">
                <a:solidFill>
                  <a:srgbClr val="000000"/>
                </a:solidFill>
                <a:latin typeface="Consolas" panose="020B0609020204030204" pitchFamily="49" charset="0"/>
              </a:rPr>
              <a:t>String[] </a:t>
            </a:r>
            <a:r>
              <a:rPr lang="en-US" sz="2400" dirty="0" err="1">
                <a:solidFill>
                  <a:srgbClr val="000000"/>
                </a:solidFill>
                <a:latin typeface="Consolas" panose="020B0609020204030204" pitchFamily="49" charset="0"/>
              </a:rPr>
              <a:t>args</a:t>
            </a: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Thread(test1);</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Thread(test2);</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t1.start();t2.start();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t1.join();t2.join();</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public void </a:t>
            </a:r>
            <a:r>
              <a:rPr lang="en-US" sz="2400" dirty="0">
                <a:solidFill>
                  <a:srgbClr val="000000"/>
                </a:solidFill>
                <a:latin typeface="Consolas" panose="020B0609020204030204" pitchFamily="49" charset="0"/>
              </a:rPr>
              <a:t>run()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for</a:t>
            </a:r>
            <a:r>
              <a:rPr lang="en-US" sz="2400" dirty="0">
                <a:solidFill>
                  <a:srgbClr val="000000"/>
                </a:solidFill>
                <a:latin typeface="Consolas" panose="020B0609020204030204" pitchFamily="49" charset="0"/>
              </a:rPr>
              <a:t>(</a:t>
            </a:r>
            <a:r>
              <a:rPr lang="en-US" sz="2400" b="1" dirty="0" err="1">
                <a:solidFill>
                  <a:srgbClr val="000080"/>
                </a:solidFill>
                <a:latin typeface="Consolas" panose="020B0609020204030204" pitchFamily="49" charset="0"/>
              </a:rPr>
              <a:t>int</a:t>
            </a:r>
            <a:r>
              <a:rPr lang="en-US" sz="2400" b="1" dirty="0">
                <a:solidFill>
                  <a:srgbClr val="00008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 </a:t>
            </a:r>
            <a:r>
              <a:rPr lang="en-US" sz="2400" dirty="0">
                <a:solidFill>
                  <a:srgbClr val="0000FF"/>
                </a:solidFill>
                <a:latin typeface="Consolas" panose="020B0609020204030204" pitchFamily="49" charset="0"/>
              </a:rPr>
              <a:t>0</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&lt; </a:t>
            </a:r>
            <a:r>
              <a:rPr lang="en-US" sz="2400" dirty="0">
                <a:solidFill>
                  <a:srgbClr val="0000FF"/>
                </a:solidFill>
                <a:latin typeface="Consolas" panose="020B0609020204030204" pitchFamily="49" charset="0"/>
              </a:rPr>
              <a:t>100000000</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set(</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400" dirty="0">
              <a:latin typeface="Consolas" panose="020B0609020204030204" pitchFamily="49" charset="0"/>
            </a:endParaRPr>
          </a:p>
        </p:txBody>
      </p:sp>
      <p:sp>
        <p:nvSpPr>
          <p:cNvPr id="5" name="VerB"/>
          <p:cNvSpPr txBox="1">
            <a:spLocks/>
          </p:cNvSpPr>
          <p:nvPr/>
        </p:nvSpPr>
        <p:spPr>
          <a:xfrm>
            <a:off x="628650" y="1825625"/>
            <a:ext cx="8247336"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0080"/>
                </a:solidFill>
                <a:latin typeface="Consolas" panose="020B0609020204030204" pitchFamily="49" charset="0"/>
              </a:rPr>
              <a:t>public class </a:t>
            </a:r>
            <a:r>
              <a:rPr lang="en-US" sz="2400" dirty="0">
                <a:solidFill>
                  <a:srgbClr val="000000"/>
                </a:solidFill>
                <a:latin typeface="Consolas" panose="020B0609020204030204" pitchFamily="49" charset="0"/>
              </a:rPr>
              <a:t>Test </a:t>
            </a:r>
            <a:r>
              <a:rPr lang="en-US" sz="2400" b="1" dirty="0">
                <a:solidFill>
                  <a:srgbClr val="000080"/>
                </a:solidFill>
                <a:latin typeface="Consolas" panose="020B0609020204030204" pitchFamily="49" charset="0"/>
              </a:rPr>
              <a:t>extends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AtomicLong</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implements </a:t>
            </a:r>
            <a:r>
              <a:rPr lang="en-US" sz="2400" dirty="0">
                <a:solidFill>
                  <a:srgbClr val="000000"/>
                </a:solidFill>
                <a:latin typeface="Consolas" panose="020B0609020204030204" pitchFamily="49" charset="0"/>
              </a:rPr>
              <a:t>Runnable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static void </a:t>
            </a:r>
            <a:r>
              <a:rPr lang="en-US" sz="2400" dirty="0">
                <a:solidFill>
                  <a:srgbClr val="000000"/>
                </a:solidFill>
                <a:latin typeface="Consolas" panose="020B0609020204030204" pitchFamily="49" charset="0"/>
              </a:rPr>
              <a:t>main(</a:t>
            </a:r>
            <a:r>
              <a:rPr lang="en-US" sz="2400" b="1" dirty="0">
                <a:solidFill>
                  <a:srgbClr val="000080"/>
                </a:solidFill>
                <a:latin typeface="Consolas" panose="020B0609020204030204" pitchFamily="49" charset="0"/>
              </a:rPr>
              <a:t>final </a:t>
            </a:r>
            <a:r>
              <a:rPr lang="en-US" sz="2400" dirty="0">
                <a:solidFill>
                  <a:srgbClr val="000000"/>
                </a:solidFill>
                <a:latin typeface="Consolas" panose="020B0609020204030204" pitchFamily="49" charset="0"/>
              </a:rPr>
              <a:t>String[] </a:t>
            </a:r>
            <a:r>
              <a:rPr lang="en-US" sz="2400" dirty="0" err="1">
                <a:solidFill>
                  <a:srgbClr val="000000"/>
                </a:solidFill>
                <a:latin typeface="Consolas" panose="020B0609020204030204" pitchFamily="49" charset="0"/>
              </a:rPr>
              <a:t>args</a:t>
            </a: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Thread(test1);</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Thread(test2);</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t1.start();t2.start();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t1.join();t2.join();</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public void </a:t>
            </a:r>
            <a:r>
              <a:rPr lang="en-US" sz="2400" dirty="0">
                <a:solidFill>
                  <a:srgbClr val="000000"/>
                </a:solidFill>
                <a:latin typeface="Consolas" panose="020B0609020204030204" pitchFamily="49" charset="0"/>
              </a:rPr>
              <a:t>run()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for</a:t>
            </a:r>
            <a:r>
              <a:rPr lang="en-US" sz="2400" dirty="0">
                <a:solidFill>
                  <a:srgbClr val="000000"/>
                </a:solidFill>
                <a:latin typeface="Consolas" panose="020B0609020204030204" pitchFamily="49" charset="0"/>
              </a:rPr>
              <a:t>(</a:t>
            </a:r>
            <a:r>
              <a:rPr lang="en-US" sz="2400" b="1" dirty="0" err="1">
                <a:solidFill>
                  <a:srgbClr val="000080"/>
                </a:solidFill>
                <a:latin typeface="Consolas" panose="020B0609020204030204" pitchFamily="49" charset="0"/>
              </a:rPr>
              <a:t>int</a:t>
            </a:r>
            <a:r>
              <a:rPr lang="en-US" sz="2400" b="1" dirty="0">
                <a:solidFill>
                  <a:srgbClr val="00008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 </a:t>
            </a:r>
            <a:r>
              <a:rPr lang="en-US" sz="2400" dirty="0">
                <a:solidFill>
                  <a:srgbClr val="0000FF"/>
                </a:solidFill>
                <a:latin typeface="Consolas" panose="020B0609020204030204" pitchFamily="49" charset="0"/>
              </a:rPr>
              <a:t>0</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&lt; </a:t>
            </a:r>
            <a:r>
              <a:rPr lang="en-US" sz="2400" dirty="0">
                <a:solidFill>
                  <a:srgbClr val="0000FF"/>
                </a:solidFill>
                <a:latin typeface="Consolas" panose="020B0609020204030204" pitchFamily="49" charset="0"/>
              </a:rPr>
              <a:t>100000000</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set(</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400" dirty="0">
              <a:latin typeface="Consolas" panose="020B0609020204030204" pitchFamily="49" charset="0"/>
            </a:endParaRPr>
          </a:p>
        </p:txBody>
      </p:sp>
      <p:sp>
        <p:nvSpPr>
          <p:cNvPr id="6" name="Curved Right Arrow 5"/>
          <p:cNvSpPr/>
          <p:nvPr/>
        </p:nvSpPr>
        <p:spPr>
          <a:xfrm>
            <a:off x="1014248" y="3168869"/>
            <a:ext cx="315311" cy="515007"/>
          </a:xfrm>
          <a:prstGeom prst="curved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imeA"/>
          <p:cNvSpPr/>
          <p:nvPr/>
        </p:nvSpPr>
        <p:spPr>
          <a:xfrm>
            <a:off x="7189076" y="3594538"/>
            <a:ext cx="1326274" cy="90914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t>313ms</a:t>
            </a:r>
          </a:p>
        </p:txBody>
      </p:sp>
      <p:sp>
        <p:nvSpPr>
          <p:cNvPr id="8" name="TimeB"/>
          <p:cNvSpPr/>
          <p:nvPr/>
        </p:nvSpPr>
        <p:spPr>
          <a:xfrm>
            <a:off x="7189076" y="3594538"/>
            <a:ext cx="1326274" cy="90914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t>151ms</a:t>
            </a:r>
          </a:p>
        </p:txBody>
      </p:sp>
      <p:graphicFrame>
        <p:nvGraphicFramePr>
          <p:cNvPr id="4" name="AEContents"/>
          <p:cNvGraphicFramePr/>
          <p:nvPr>
            <p:extLst>
              <p:ext uri="{D42A27DB-BD31-4B8C-83A1-F6EECF244321}">
                <p14:modId xmlns:p14="http://schemas.microsoft.com/office/powerpoint/2010/main" val="26613069"/>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255886738"/>
      </p:ext>
    </p:extLst>
  </p:cSld>
  <p:clrMapOvr>
    <a:masterClrMapping/>
  </p:clrMapOvr>
  <mc:AlternateContent xmlns:mc="http://schemas.openxmlformats.org/markup-compatibility/2006" xmlns:p14="http://schemas.microsoft.com/office/powerpoint/2010/main">
    <mc:Choice Requires="p14">
      <p:transition spd="slow" p14:dur="2000" advTm="61267"/>
    </mc:Choice>
    <mc:Fallback xmlns="">
      <p:transition spd="slow" advTm="6126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xit" presetSubtype="0" fill="hold" grpId="0" nodeType="withEffect">
                                  <p:stCondLst>
                                    <p:cond delay="0"/>
                                  </p:stCondLst>
                                  <p:childTnLst>
                                    <p:animEffect transition="out" filter="fade">
                                      <p:cBhvr>
                                        <p:cTn id="15" dur="500"/>
                                        <p:tgtEl>
                                          <p:spTgt spid="7"/>
                                        </p:tgtEl>
                                      </p:cBhvr>
                                    </p:animEffect>
                                    <p:set>
                                      <p:cBhvr>
                                        <p:cTn id="16" dur="1" fill="hold">
                                          <p:stCondLst>
                                            <p:cond delay="499"/>
                                          </p:stCondLst>
                                        </p:cTn>
                                        <p:tgtEl>
                                          <p:spTgt spid="7"/>
                                        </p:tgtEl>
                                        <p:attrNameLst>
                                          <p:attrName>style.visibility</p:attrName>
                                        </p:attrNameLst>
                                      </p:cBhvr>
                                      <p:to>
                                        <p:strVal val="hidden"/>
                                      </p:to>
                                    </p:se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animBg="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ular Callout 16"/>
          <p:cNvSpPr/>
          <p:nvPr/>
        </p:nvSpPr>
        <p:spPr>
          <a:xfrm>
            <a:off x="6567092" y="2672826"/>
            <a:ext cx="2133600" cy="406400"/>
          </a:xfrm>
          <a:prstGeom prst="wedgeRoundRectCallout">
            <a:avLst>
              <a:gd name="adj1" fmla="val -75893"/>
              <a:gd name="adj2" fmla="val 279688"/>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t>56 bytes</a:t>
            </a:r>
            <a:endParaRPr lang="en-US" sz="2400" dirty="0"/>
          </a:p>
        </p:txBody>
      </p:sp>
      <p:sp>
        <p:nvSpPr>
          <p:cNvPr id="8" name="Rounded Rectangular Callout 7"/>
          <p:cNvSpPr/>
          <p:nvPr/>
        </p:nvSpPr>
        <p:spPr>
          <a:xfrm>
            <a:off x="6567092" y="2678645"/>
            <a:ext cx="2133600" cy="406400"/>
          </a:xfrm>
          <a:prstGeom prst="wedgeRoundRectCallout">
            <a:avLst>
              <a:gd name="adj1" fmla="val -70536"/>
              <a:gd name="adj2" fmla="val 11250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t>56 bytes</a:t>
            </a:r>
            <a:endParaRPr lang="en-US" sz="2400" dirty="0"/>
          </a:p>
        </p:txBody>
      </p:sp>
      <p:sp>
        <p:nvSpPr>
          <p:cNvPr id="4" name="Title 3"/>
          <p:cNvSpPr>
            <a:spLocks noGrp="1"/>
          </p:cNvSpPr>
          <p:nvPr>
            <p:ph type="title"/>
          </p:nvPr>
        </p:nvSpPr>
        <p:spPr/>
        <p:txBody>
          <a:bodyPr/>
          <a:lstStyle/>
          <a:p>
            <a:r>
              <a:rPr lang="en-US" dirty="0"/>
              <a:t>Disruptor &amp; Spring Reactor</a:t>
            </a:r>
          </a:p>
        </p:txBody>
      </p:sp>
      <p:sp>
        <p:nvSpPr>
          <p:cNvPr id="10" name="Content Placeholder 9"/>
          <p:cNvSpPr>
            <a:spLocks noGrp="1"/>
          </p:cNvSpPr>
          <p:nvPr>
            <p:ph idx="1"/>
          </p:nvPr>
        </p:nvSpPr>
        <p:spPr>
          <a:xfrm>
            <a:off x="628650" y="1825625"/>
            <a:ext cx="7886700" cy="1461135"/>
          </a:xfrm>
        </p:spPr>
        <p:txBody>
          <a:bodyPr/>
          <a:lstStyle/>
          <a:p>
            <a:r>
              <a:rPr lang="en-US" dirty="0"/>
              <a:t>Both are libraries for high-speed inter-thread message passing</a:t>
            </a:r>
          </a:p>
        </p:txBody>
      </p:sp>
      <p:sp>
        <p:nvSpPr>
          <p:cNvPr id="13" name="Original"/>
          <p:cNvSpPr txBox="1">
            <a:spLocks/>
          </p:cNvSpPr>
          <p:nvPr/>
        </p:nvSpPr>
        <p:spPr>
          <a:xfrm>
            <a:off x="863522" y="2905760"/>
            <a:ext cx="7701358" cy="1460077"/>
          </a:xfrm>
          <a:prstGeom prst="rect">
            <a:avLst/>
          </a:prstGeom>
          <a:noFill/>
          <a:ln w="12700" cap="flat" cmpd="sng" algn="ctr">
            <a:noFill/>
            <a:prstDash val="solid"/>
            <a:miter lim="800000"/>
          </a:ln>
        </p:spPr>
        <p:style>
          <a:lnRef idx="2">
            <a:schemeClr val="accent6"/>
          </a:lnRef>
          <a:fillRef idx="1">
            <a:schemeClr val="lt1"/>
          </a:fillRef>
          <a:effectRef idx="0">
            <a:schemeClr val="accent6"/>
          </a:effectRef>
          <a:fontRef idx="minor">
            <a:schemeClr val="dk1"/>
          </a:fontRef>
        </p:style>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Font typeface="Arial" panose="020B0604020202020204" pitchFamily="34" charset="0"/>
              <a:buNone/>
            </a:pPr>
            <a:r>
              <a:rPr lang="en-US" sz="2300" b="1" dirty="0">
                <a:solidFill>
                  <a:schemeClr val="tx1"/>
                </a:solidFill>
                <a:latin typeface="Consolas" panose="020B0609020204030204" pitchFamily="49" charset="0"/>
              </a:rPr>
              <a:t>class</a:t>
            </a:r>
            <a:r>
              <a:rPr lang="en-US" sz="2300" b="1" dirty="0">
                <a:solidFill>
                  <a:srgbClr val="000080"/>
                </a:solidFill>
                <a:latin typeface="Consolas" panose="020B0609020204030204" pitchFamily="49" charset="0"/>
              </a:rPr>
              <a:t> </a:t>
            </a:r>
            <a:r>
              <a:rPr lang="en-US" sz="2300" dirty="0">
                <a:solidFill>
                  <a:srgbClr val="000000"/>
                </a:solidFill>
                <a:latin typeface="Consolas" panose="020B0609020204030204" pitchFamily="49" charset="0"/>
              </a:rPr>
              <a:t>Sequence {</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b="1" dirty="0">
                <a:solidFill>
                  <a:schemeClr val="tx1"/>
                </a:solidFill>
                <a:latin typeface="Consolas" panose="020B0609020204030204" pitchFamily="49" charset="0"/>
              </a:rPr>
              <a:t>protected volatile long </a:t>
            </a:r>
            <a:r>
              <a:rPr lang="en-US" sz="2300" b="1" dirty="0">
                <a:solidFill>
                  <a:srgbClr val="660E7A"/>
                </a:solidFill>
                <a:latin typeface="Consolas" panose="020B0609020204030204" pitchFamily="49" charset="0"/>
              </a:rPr>
              <a:t>value</a:t>
            </a: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a:t>
            </a:r>
            <a:endParaRPr lang="en-US" sz="2300" dirty="0">
              <a:latin typeface="Consolas" panose="020B0609020204030204" pitchFamily="49" charset="0"/>
            </a:endParaRPr>
          </a:p>
          <a:p>
            <a:pPr marL="0" indent="0">
              <a:buFont typeface="Arial" panose="020B0604020202020204" pitchFamily="34" charset="0"/>
              <a:buNone/>
            </a:pPr>
            <a:endParaRPr lang="en-US" sz="2300" dirty="0">
              <a:latin typeface="Consolas" panose="020B0609020204030204" pitchFamily="49" charset="0"/>
            </a:endParaRPr>
          </a:p>
        </p:txBody>
      </p:sp>
      <p:sp>
        <p:nvSpPr>
          <p:cNvPr id="6" name="Try1"/>
          <p:cNvSpPr txBox="1">
            <a:spLocks/>
          </p:cNvSpPr>
          <p:nvPr/>
        </p:nvSpPr>
        <p:spPr>
          <a:xfrm>
            <a:off x="863522" y="2904702"/>
            <a:ext cx="7701358" cy="1850178"/>
          </a:xfrm>
          <a:prstGeom prst="rect">
            <a:avLst/>
          </a:prstGeom>
          <a:noFill/>
          <a:ln w="12700" cap="flat" cmpd="sng" algn="ctr">
            <a:noFill/>
            <a:prstDash val="solid"/>
            <a:miter lim="800000"/>
          </a:ln>
        </p:spPr>
        <p:style>
          <a:lnRef idx="2">
            <a:schemeClr val="accent6"/>
          </a:lnRef>
          <a:fillRef idx="1">
            <a:schemeClr val="lt1"/>
          </a:fillRef>
          <a:effectRef idx="0">
            <a:schemeClr val="accent6"/>
          </a:effectRef>
          <a:fontRef idx="minor">
            <a:schemeClr val="dk1"/>
          </a:fontRef>
        </p:style>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Font typeface="Arial" panose="020B0604020202020204" pitchFamily="34" charset="0"/>
              <a:buNone/>
            </a:pPr>
            <a:r>
              <a:rPr lang="en-US" sz="2300" b="1" dirty="0">
                <a:solidFill>
                  <a:schemeClr val="tx1"/>
                </a:solidFill>
                <a:latin typeface="Consolas" panose="020B0609020204030204" pitchFamily="49" charset="0"/>
              </a:rPr>
              <a:t>class</a:t>
            </a:r>
            <a:r>
              <a:rPr lang="en-US" sz="2300" b="1" dirty="0">
                <a:solidFill>
                  <a:srgbClr val="000080"/>
                </a:solidFill>
                <a:latin typeface="Consolas" panose="020B0609020204030204" pitchFamily="49" charset="0"/>
              </a:rPr>
              <a:t> </a:t>
            </a:r>
            <a:r>
              <a:rPr lang="en-US" sz="2300" dirty="0">
                <a:solidFill>
                  <a:srgbClr val="000000"/>
                </a:solidFill>
                <a:latin typeface="Consolas" panose="020B0609020204030204" pitchFamily="49" charset="0"/>
              </a:rPr>
              <a:t>Sequence {</a:t>
            </a:r>
            <a:br>
              <a:rPr lang="en-US" sz="2300" dirty="0">
                <a:solidFill>
                  <a:srgbClr val="000000"/>
                </a:solidFill>
                <a:latin typeface="Consolas" panose="020B0609020204030204" pitchFamily="49" charset="0"/>
              </a:rPr>
            </a:br>
            <a:r>
              <a:rPr lang="en-US" sz="2300" dirty="0">
                <a:solidFill>
                  <a:srgbClr val="FF0000"/>
                </a:solidFill>
                <a:latin typeface="Consolas" panose="020B0609020204030204" pitchFamily="49" charset="0"/>
              </a:rPr>
              <a:t>  </a:t>
            </a:r>
            <a:r>
              <a:rPr lang="en-US" sz="2300" b="1" dirty="0">
                <a:solidFill>
                  <a:srgbClr val="FF0000"/>
                </a:solidFill>
                <a:latin typeface="Consolas" panose="020B0609020204030204" pitchFamily="49" charset="0"/>
              </a:rPr>
              <a:t>protected long </a:t>
            </a:r>
            <a:r>
              <a:rPr lang="en-US" sz="2300" b="1" dirty="0" err="1">
                <a:solidFill>
                  <a:srgbClr val="FF0000"/>
                </a:solidFill>
                <a:latin typeface="Consolas" panose="020B0609020204030204" pitchFamily="49" charset="0"/>
              </a:rPr>
              <a:t>a</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b</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c</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d</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e</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f</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g</a:t>
            </a:r>
            <a:r>
              <a:rPr lang="en-US" sz="2300" dirty="0">
                <a:solidFill>
                  <a:srgbClr val="FF0000"/>
                </a:solidFill>
                <a:latin typeface="Consolas" panose="020B0609020204030204" pitchFamily="49" charset="0"/>
              </a:rPr>
              <a:t>; // pad before</a:t>
            </a:r>
            <a:br>
              <a:rPr lang="en-US" sz="2300" dirty="0">
                <a:solidFill>
                  <a:srgbClr val="FF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b="1" dirty="0">
                <a:solidFill>
                  <a:schemeClr val="tx1"/>
                </a:solidFill>
                <a:latin typeface="Consolas" panose="020B0609020204030204" pitchFamily="49" charset="0"/>
              </a:rPr>
              <a:t>protected volatile long </a:t>
            </a:r>
            <a:r>
              <a:rPr lang="en-US" sz="2300" b="1" dirty="0">
                <a:solidFill>
                  <a:srgbClr val="660E7A"/>
                </a:solidFill>
                <a:latin typeface="Consolas" panose="020B0609020204030204" pitchFamily="49" charset="0"/>
              </a:rPr>
              <a:t>value</a:t>
            </a: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dirty="0">
                <a:solidFill>
                  <a:srgbClr val="FF0000"/>
                </a:solidFill>
                <a:latin typeface="Consolas" panose="020B0609020204030204" pitchFamily="49" charset="0"/>
              </a:rPr>
              <a:t>  </a:t>
            </a:r>
            <a:r>
              <a:rPr lang="en-US" sz="2300" b="1" dirty="0">
                <a:solidFill>
                  <a:srgbClr val="FF0000"/>
                </a:solidFill>
                <a:latin typeface="Consolas" panose="020B0609020204030204" pitchFamily="49" charset="0"/>
              </a:rPr>
              <a:t>protected long </a:t>
            </a:r>
            <a:r>
              <a:rPr lang="en-US" sz="2300" b="1" dirty="0" err="1">
                <a:solidFill>
                  <a:srgbClr val="FF0000"/>
                </a:solidFill>
                <a:latin typeface="Consolas" panose="020B0609020204030204" pitchFamily="49" charset="0"/>
              </a:rPr>
              <a:t>i</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j</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k</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l</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m</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n</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o</a:t>
            </a:r>
            <a:r>
              <a:rPr lang="en-US" sz="2300" dirty="0">
                <a:solidFill>
                  <a:srgbClr val="FF0000"/>
                </a:solidFill>
                <a:latin typeface="Consolas" panose="020B0609020204030204" pitchFamily="49" charset="0"/>
              </a:rPr>
              <a:t>; // pad after</a:t>
            </a:r>
            <a:br>
              <a:rPr lang="en-US" sz="2300" dirty="0">
                <a:solidFill>
                  <a:srgbClr val="FF0000"/>
                </a:solidFill>
                <a:latin typeface="Consolas" panose="020B0609020204030204" pitchFamily="49" charset="0"/>
              </a:rPr>
            </a:br>
            <a:r>
              <a:rPr lang="en-US" sz="2300" dirty="0">
                <a:solidFill>
                  <a:srgbClr val="000000"/>
                </a:solidFill>
                <a:latin typeface="Consolas" panose="020B0609020204030204" pitchFamily="49" charset="0"/>
              </a:rPr>
              <a:t>}</a:t>
            </a:r>
            <a:endParaRPr lang="en-US" sz="2300" dirty="0">
              <a:latin typeface="Consolas" panose="020B0609020204030204" pitchFamily="49" charset="0"/>
            </a:endParaRPr>
          </a:p>
          <a:p>
            <a:pPr marL="0" indent="0">
              <a:buFont typeface="Arial" panose="020B0604020202020204" pitchFamily="34" charset="0"/>
              <a:buNone/>
            </a:pPr>
            <a:endParaRPr lang="en-US" sz="2300" dirty="0">
              <a:latin typeface="Consolas" panose="020B0609020204030204" pitchFamily="49" charset="0"/>
            </a:endParaRPr>
          </a:p>
        </p:txBody>
      </p:sp>
      <p:sp>
        <p:nvSpPr>
          <p:cNvPr id="7" name="Is Enough"/>
          <p:cNvSpPr txBox="1">
            <a:spLocks/>
          </p:cNvSpPr>
          <p:nvPr/>
        </p:nvSpPr>
        <p:spPr>
          <a:xfrm>
            <a:off x="678180" y="4754881"/>
            <a:ext cx="7886700" cy="5791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Is this enough?</a:t>
            </a:r>
          </a:p>
        </p:txBody>
      </p:sp>
      <p:sp>
        <p:nvSpPr>
          <p:cNvPr id="15" name="No!"/>
          <p:cNvSpPr txBox="1">
            <a:spLocks/>
          </p:cNvSpPr>
          <p:nvPr/>
        </p:nvSpPr>
        <p:spPr>
          <a:xfrm>
            <a:off x="678180" y="5356858"/>
            <a:ext cx="7886700" cy="9220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solidFill>
                  <a:srgbClr val="FF0000"/>
                </a:solidFill>
              </a:rPr>
              <a:t>No!</a:t>
            </a:r>
            <a:r>
              <a:rPr lang="en-US" dirty="0"/>
              <a:t> – Class loader </a:t>
            </a:r>
            <a:r>
              <a:rPr lang="en-US"/>
              <a:t>optimizes aggressively, </a:t>
            </a:r>
            <a:r>
              <a:rPr lang="en-US" dirty="0"/>
              <a:t>lays out </a:t>
            </a:r>
            <a:r>
              <a:rPr lang="en-US" i="1" dirty="0">
                <a:latin typeface="Consolas" panose="020B0609020204030204" pitchFamily="49" charset="0"/>
              </a:rPr>
              <a:t>value</a:t>
            </a:r>
            <a:r>
              <a:rPr lang="en-US" dirty="0"/>
              <a:t> to before </a:t>
            </a:r>
            <a:r>
              <a:rPr lang="en-US" i="1" dirty="0">
                <a:latin typeface="Consolas" panose="020B0609020204030204" pitchFamily="49" charset="0"/>
              </a:rPr>
              <a:t>a</a:t>
            </a:r>
            <a:r>
              <a:rPr lang="en-US" dirty="0"/>
              <a:t>.</a:t>
            </a:r>
            <a:endParaRPr lang="en-US" dirty="0">
              <a:solidFill>
                <a:srgbClr val="FF0000"/>
              </a:solidFill>
            </a:endParaRPr>
          </a:p>
        </p:txBody>
      </p:sp>
      <p:sp>
        <p:nvSpPr>
          <p:cNvPr id="5" name="Rectangle 4"/>
          <p:cNvSpPr/>
          <p:nvPr/>
        </p:nvSpPr>
        <p:spPr>
          <a:xfrm>
            <a:off x="5775960" y="4577077"/>
            <a:ext cx="1016000" cy="543560"/>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sz="2800" dirty="0"/>
              <a:t>value</a:t>
            </a:r>
          </a:p>
        </p:txBody>
      </p:sp>
      <p:sp>
        <p:nvSpPr>
          <p:cNvPr id="14" name="Rectangle 13"/>
          <p:cNvSpPr/>
          <p:nvPr/>
        </p:nvSpPr>
        <p:spPr>
          <a:xfrm>
            <a:off x="4003040" y="4577077"/>
            <a:ext cx="1772920" cy="543560"/>
          </a:xfrm>
          <a:prstGeom prst="rect">
            <a:avLst/>
          </a:prstGeom>
          <a:solidFill>
            <a:srgbClr val="FF757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Consolas" panose="020B0609020204030204" pitchFamily="49" charset="0"/>
              </a:rPr>
              <a:t>a-g</a:t>
            </a:r>
          </a:p>
        </p:txBody>
      </p:sp>
      <p:sp>
        <p:nvSpPr>
          <p:cNvPr id="16" name="Rectangle 15"/>
          <p:cNvSpPr/>
          <p:nvPr/>
        </p:nvSpPr>
        <p:spPr>
          <a:xfrm>
            <a:off x="6791960" y="4577077"/>
            <a:ext cx="1772920" cy="543560"/>
          </a:xfrm>
          <a:prstGeom prst="rect">
            <a:avLst/>
          </a:prstGeom>
          <a:solidFill>
            <a:srgbClr val="FF757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latin typeface="Consolas" panose="020B0609020204030204" pitchFamily="49" charset="0"/>
              </a:rPr>
              <a:t>i</a:t>
            </a:r>
            <a:r>
              <a:rPr lang="en-US" sz="2800" dirty="0">
                <a:latin typeface="Consolas" panose="020B0609020204030204" pitchFamily="49" charset="0"/>
              </a:rPr>
              <a:t>-o</a:t>
            </a:r>
          </a:p>
        </p:txBody>
      </p:sp>
      <p:graphicFrame>
        <p:nvGraphicFramePr>
          <p:cNvPr id="2" name="AEContents"/>
          <p:cNvGraphicFramePr/>
          <p:nvPr>
            <p:extLst>
              <p:ext uri="{D42A27DB-BD31-4B8C-83A1-F6EECF244321}">
                <p14:modId xmlns:p14="http://schemas.microsoft.com/office/powerpoint/2010/main" val="3015851239"/>
              </p:ext>
            </p:extLst>
          </p:nvPr>
        </p:nvGraphicFramePr>
        <p:xfrm>
          <a:off x="0" y="65278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566972661"/>
      </p:ext>
    </p:extLst>
  </p:cSld>
  <p:clrMapOvr>
    <a:masterClrMapping/>
  </p:clrMapOvr>
  <mc:AlternateContent xmlns:mc="http://schemas.openxmlformats.org/markup-compatibility/2006" xmlns:p14="http://schemas.microsoft.com/office/powerpoint/2010/main">
    <mc:Choice Requires="p14">
      <p:transition spd="slow" p14:dur="2000" advTm="48850"/>
    </mc:Choice>
    <mc:Fallback xmlns="">
      <p:transition spd="slow" advTm="4885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xit" presetSubtype="0" fill="hold" grpId="1" nodeType="withEffect">
                                  <p:stCondLst>
                                    <p:cond delay="0"/>
                                  </p:stCondLst>
                                  <p:childTnLst>
                                    <p:animEffect transition="out" filter="fade">
                                      <p:cBhvr>
                                        <p:cTn id="16" dur="500"/>
                                        <p:tgtEl>
                                          <p:spTgt spid="13"/>
                                        </p:tgtEl>
                                      </p:cBhvr>
                                    </p:animEffect>
                                    <p:set>
                                      <p:cBhvr>
                                        <p:cTn id="17" dur="1" fill="hold">
                                          <p:stCondLst>
                                            <p:cond delay="499"/>
                                          </p:stCondLst>
                                        </p:cTn>
                                        <p:tgtEl>
                                          <p:spTgt spid="13"/>
                                        </p:tgtEl>
                                        <p:attrNameLst>
                                          <p:attrName>style.visibility</p:attrName>
                                        </p:attrNameLst>
                                      </p:cBhvr>
                                      <p:to>
                                        <p:strVal val="hidden"/>
                                      </p:to>
                                    </p:se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5">
                                            <p:txEl>
                                              <p:pRg st="0" end="0"/>
                                            </p:txEl>
                                          </p:spTgt>
                                        </p:tgtEl>
                                        <p:attrNameLst>
                                          <p:attrName>style.visibility</p:attrName>
                                        </p:attrNameLst>
                                      </p:cBhvr>
                                      <p:to>
                                        <p:strVal val="visible"/>
                                      </p:to>
                                    </p:set>
                                    <p:animEffect transition="in" filter="fade">
                                      <p:cBhvr>
                                        <p:cTn id="35" dur="500"/>
                                        <p:tgtEl>
                                          <p:spTgt spid="15">
                                            <p:txEl>
                                              <p:pRg st="0" end="0"/>
                                            </p:txEl>
                                          </p:spTgt>
                                        </p:tgtEl>
                                      </p:cBhvr>
                                    </p:animEffect>
                                  </p:childTnLst>
                                </p:cTn>
                              </p:par>
                              <p:par>
                                <p:cTn id="36" presetID="42" presetClass="path" presetSubtype="0" accel="50000" decel="50000" fill="hold" grpId="1" nodeType="withEffect">
                                  <p:stCondLst>
                                    <p:cond delay="0"/>
                                  </p:stCondLst>
                                  <p:childTnLst>
                                    <p:animMotion origin="layout" path="M -2.77778E-6 -4.44444E-6 L -0.19323 0.00047 " pathEditMode="relative" rAng="0" ptsTypes="AA">
                                      <p:cBhvr>
                                        <p:cTn id="37" dur="2000" fill="hold"/>
                                        <p:tgtEl>
                                          <p:spTgt spid="5"/>
                                        </p:tgtEl>
                                        <p:attrNameLst>
                                          <p:attrName>ppt_x</p:attrName>
                                          <p:attrName>ppt_y</p:attrName>
                                        </p:attrNameLst>
                                      </p:cBhvr>
                                      <p:rCtr x="-9670" y="23"/>
                                    </p:animMotion>
                                  </p:childTnLst>
                                </p:cTn>
                              </p:par>
                              <p:par>
                                <p:cTn id="38" presetID="42" presetClass="path" presetSubtype="0" accel="50000" decel="50000" fill="hold" grpId="1" nodeType="withEffect">
                                  <p:stCondLst>
                                    <p:cond delay="0"/>
                                  </p:stCondLst>
                                  <p:childTnLst>
                                    <p:animMotion origin="layout" path="M -2.22222E-6 -4.44444E-6 L 0.11077 0.00047 " pathEditMode="relative" rAng="0" ptsTypes="AA">
                                      <p:cBhvr>
                                        <p:cTn id="39" dur="2000" fill="hold"/>
                                        <p:tgtEl>
                                          <p:spTgt spid="14"/>
                                        </p:tgtEl>
                                        <p:attrNameLst>
                                          <p:attrName>ppt_x</p:attrName>
                                          <p:attrName>ppt_y</p:attrName>
                                        </p:attrNameLst>
                                      </p:cBhvr>
                                      <p:rCtr x="5538"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8" grpId="0" animBg="1"/>
      <p:bldP spid="13" grpId="0"/>
      <p:bldP spid="13" grpId="1"/>
      <p:bldP spid="6" grpId="0"/>
      <p:bldP spid="7" grpId="0"/>
      <p:bldP spid="5" grpId="0" animBg="1"/>
      <p:bldP spid="5" grpId="1" animBg="1"/>
      <p:bldP spid="14" grpId="0" animBg="1"/>
      <p:bldP spid="14" grpId="1" animBg="1"/>
      <p:bldP spid="1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Disruptor &amp; Spring Reactor</a:t>
            </a:r>
          </a:p>
        </p:txBody>
      </p:sp>
      <p:sp>
        <p:nvSpPr>
          <p:cNvPr id="10" name="Content Placeholder 9"/>
          <p:cNvSpPr>
            <a:spLocks noGrp="1"/>
          </p:cNvSpPr>
          <p:nvPr>
            <p:ph idx="1"/>
          </p:nvPr>
        </p:nvSpPr>
        <p:spPr>
          <a:xfrm>
            <a:off x="628650" y="1825625"/>
            <a:ext cx="7886700" cy="1461135"/>
          </a:xfrm>
        </p:spPr>
        <p:txBody>
          <a:bodyPr/>
          <a:lstStyle/>
          <a:p>
            <a:r>
              <a:rPr lang="en-US" dirty="0"/>
              <a:t>A complex hierarchy forces field order</a:t>
            </a:r>
          </a:p>
        </p:txBody>
      </p:sp>
      <p:sp>
        <p:nvSpPr>
          <p:cNvPr id="13" name="Content Placeholder 5"/>
          <p:cNvSpPr txBox="1">
            <a:spLocks/>
          </p:cNvSpPr>
          <p:nvPr/>
        </p:nvSpPr>
        <p:spPr>
          <a:xfrm>
            <a:off x="894002" y="2402840"/>
            <a:ext cx="7701358" cy="3928110"/>
          </a:xfrm>
          <a:prstGeom prst="rect">
            <a:avLst/>
          </a:prstGeom>
          <a:ln w="12700" cap="flat" cmpd="sng" algn="ctr">
            <a:noFill/>
            <a:prstDash val="solid"/>
            <a:miter lim="800000"/>
          </a:ln>
        </p:spPr>
        <p:style>
          <a:lnRef idx="2">
            <a:schemeClr val="accent6"/>
          </a:lnRef>
          <a:fillRef idx="1">
            <a:schemeClr val="lt1"/>
          </a:fillRef>
          <a:effectRef idx="0">
            <a:schemeClr val="accent6"/>
          </a:effectRef>
          <a:fontRef idx="minor">
            <a:schemeClr val="dk1"/>
          </a:fontRef>
        </p:style>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300" b="1" dirty="0">
                <a:solidFill>
                  <a:schemeClr val="tx1"/>
                </a:solidFill>
                <a:latin typeface="Consolas" panose="020B0609020204030204" pitchFamily="49" charset="0"/>
              </a:rPr>
              <a:t>class </a:t>
            </a:r>
            <a:r>
              <a:rPr lang="en-US" sz="2300" dirty="0" err="1">
                <a:solidFill>
                  <a:schemeClr val="tx1"/>
                </a:solidFill>
                <a:latin typeface="Consolas" panose="020B0609020204030204" pitchFamily="49" charset="0"/>
              </a:rPr>
              <a:t>LhsPadding</a:t>
            </a:r>
            <a:r>
              <a:rPr lang="en-US" sz="2300" dirty="0">
                <a:solidFill>
                  <a:schemeClr val="tx1"/>
                </a:solidFill>
                <a:latin typeface="Consolas" panose="020B0609020204030204" pitchFamily="49" charset="0"/>
              </a:rPr>
              <a:t> {</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  </a:t>
            </a:r>
            <a:r>
              <a:rPr lang="en-US" sz="2300" b="1" dirty="0">
                <a:solidFill>
                  <a:schemeClr val="tx1"/>
                </a:solidFill>
                <a:latin typeface="Consolas" panose="020B0609020204030204" pitchFamily="49" charset="0"/>
              </a:rPr>
              <a:t>protected long </a:t>
            </a:r>
            <a:r>
              <a:rPr lang="en-US" sz="2300" b="1" dirty="0" err="1">
                <a:solidFill>
                  <a:schemeClr val="accent6">
                    <a:lumMod val="75000"/>
                  </a:schemeClr>
                </a:solidFill>
                <a:latin typeface="Consolas" panose="020B0609020204030204" pitchFamily="49" charset="0"/>
              </a:rPr>
              <a:t>a</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b</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c</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d</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e</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f</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g</a:t>
            </a: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b="1" dirty="0">
                <a:solidFill>
                  <a:schemeClr val="tx1"/>
                </a:solidFill>
                <a:latin typeface="Consolas" panose="020B0609020204030204" pitchFamily="49" charset="0"/>
              </a:rPr>
              <a:t>class </a:t>
            </a:r>
            <a:r>
              <a:rPr lang="en-US" sz="2300" dirty="0">
                <a:solidFill>
                  <a:schemeClr val="tx1"/>
                </a:solidFill>
                <a:latin typeface="Consolas" panose="020B0609020204030204" pitchFamily="49" charset="0"/>
              </a:rPr>
              <a:t>Value </a:t>
            </a:r>
            <a:r>
              <a:rPr lang="en-US" sz="2300" b="1" dirty="0">
                <a:solidFill>
                  <a:schemeClr val="tx1"/>
                </a:solidFill>
                <a:latin typeface="Consolas" panose="020B0609020204030204" pitchFamily="49" charset="0"/>
              </a:rPr>
              <a:t>extends </a:t>
            </a:r>
            <a:r>
              <a:rPr lang="en-US" sz="2300" dirty="0" err="1">
                <a:solidFill>
                  <a:schemeClr val="tx1"/>
                </a:solidFill>
                <a:latin typeface="Consolas" panose="020B0609020204030204" pitchFamily="49" charset="0"/>
              </a:rPr>
              <a:t>LhsPadding</a:t>
            </a:r>
            <a:r>
              <a:rPr lang="en-US" sz="2300" dirty="0">
                <a:solidFill>
                  <a:schemeClr val="tx1"/>
                </a:solidFill>
                <a:latin typeface="Consolas" panose="020B0609020204030204" pitchFamily="49" charset="0"/>
              </a:rPr>
              <a:t> {</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  </a:t>
            </a:r>
            <a:r>
              <a:rPr lang="en-US" sz="2300" b="1" dirty="0">
                <a:solidFill>
                  <a:schemeClr val="tx1"/>
                </a:solidFill>
                <a:latin typeface="Consolas" panose="020B0609020204030204" pitchFamily="49" charset="0"/>
              </a:rPr>
              <a:t>protected volatile long </a:t>
            </a:r>
            <a:r>
              <a:rPr lang="en-US" sz="2300" b="1" dirty="0">
                <a:solidFill>
                  <a:srgbClr val="7030A0"/>
                </a:solidFill>
                <a:latin typeface="Consolas" panose="020B0609020204030204" pitchFamily="49" charset="0"/>
              </a:rPr>
              <a:t>value</a:t>
            </a: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b="1" dirty="0">
                <a:solidFill>
                  <a:schemeClr val="tx1"/>
                </a:solidFill>
                <a:latin typeface="Consolas" panose="020B0609020204030204" pitchFamily="49" charset="0"/>
              </a:rPr>
              <a:t>class </a:t>
            </a:r>
            <a:r>
              <a:rPr lang="en-US" sz="2300" dirty="0" err="1">
                <a:solidFill>
                  <a:schemeClr val="tx1"/>
                </a:solidFill>
                <a:latin typeface="Consolas" panose="020B0609020204030204" pitchFamily="49" charset="0"/>
              </a:rPr>
              <a:t>RhsPadding</a:t>
            </a:r>
            <a:r>
              <a:rPr lang="en-US" sz="2300" dirty="0">
                <a:solidFill>
                  <a:schemeClr val="tx1"/>
                </a:solidFill>
                <a:latin typeface="Consolas" panose="020B0609020204030204" pitchFamily="49" charset="0"/>
              </a:rPr>
              <a:t> </a:t>
            </a:r>
            <a:r>
              <a:rPr lang="en-US" sz="2300" b="1" dirty="0">
                <a:solidFill>
                  <a:schemeClr val="tx1"/>
                </a:solidFill>
                <a:latin typeface="Consolas" panose="020B0609020204030204" pitchFamily="49" charset="0"/>
              </a:rPr>
              <a:t>extends </a:t>
            </a:r>
            <a:r>
              <a:rPr lang="en-US" sz="2300" dirty="0">
                <a:solidFill>
                  <a:schemeClr val="tx1"/>
                </a:solidFill>
                <a:latin typeface="Consolas" panose="020B0609020204030204" pitchFamily="49" charset="0"/>
              </a:rPr>
              <a:t>Value {</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  </a:t>
            </a:r>
            <a:r>
              <a:rPr lang="en-US" sz="2300" b="1" dirty="0">
                <a:solidFill>
                  <a:schemeClr val="tx1"/>
                </a:solidFill>
                <a:latin typeface="Consolas" panose="020B0609020204030204" pitchFamily="49" charset="0"/>
              </a:rPr>
              <a:t>protected long </a:t>
            </a:r>
            <a:r>
              <a:rPr lang="en-US" sz="2300" b="1" dirty="0" err="1">
                <a:solidFill>
                  <a:schemeClr val="accent6">
                    <a:lumMod val="75000"/>
                  </a:schemeClr>
                </a:solidFill>
                <a:latin typeface="Consolas" panose="020B0609020204030204" pitchFamily="49" charset="0"/>
              </a:rPr>
              <a:t>i,j,k,l,m,n,o</a:t>
            </a: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b="1" dirty="0">
                <a:solidFill>
                  <a:schemeClr val="tx1"/>
                </a:solidFill>
                <a:latin typeface="Consolas" panose="020B0609020204030204" pitchFamily="49" charset="0"/>
              </a:rPr>
              <a:t>class </a:t>
            </a:r>
            <a:r>
              <a:rPr lang="en-US" sz="2300" dirty="0">
                <a:solidFill>
                  <a:schemeClr val="tx1"/>
                </a:solidFill>
                <a:latin typeface="Consolas" panose="020B0609020204030204" pitchFamily="49" charset="0"/>
              </a:rPr>
              <a:t>Sequence </a:t>
            </a:r>
            <a:r>
              <a:rPr lang="en-US" sz="2300" b="1" dirty="0">
                <a:solidFill>
                  <a:schemeClr val="tx1"/>
                </a:solidFill>
                <a:latin typeface="Consolas" panose="020B0609020204030204" pitchFamily="49" charset="0"/>
              </a:rPr>
              <a:t>extends </a:t>
            </a:r>
            <a:r>
              <a:rPr lang="en-US" sz="2300" dirty="0" err="1">
                <a:solidFill>
                  <a:schemeClr val="tx1"/>
                </a:solidFill>
                <a:latin typeface="Consolas" panose="020B0609020204030204" pitchFamily="49" charset="0"/>
              </a:rPr>
              <a:t>RhsPadding</a:t>
            </a:r>
            <a:r>
              <a:rPr lang="en-US" sz="2300" dirty="0">
                <a:solidFill>
                  <a:schemeClr val="tx1"/>
                </a:solidFill>
                <a:latin typeface="Consolas" panose="020B0609020204030204" pitchFamily="49" charset="0"/>
              </a:rPr>
              <a:t> {</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    </a:t>
            </a:r>
            <a:r>
              <a:rPr lang="en-US" sz="2300" i="1" dirty="0">
                <a:solidFill>
                  <a:schemeClr val="tx1"/>
                </a:solidFill>
                <a:latin typeface="Consolas" panose="020B0609020204030204" pitchFamily="49" charset="0"/>
              </a:rPr>
              <a:t>// actual work</a:t>
            </a:r>
            <a:br>
              <a:rPr lang="en-US" sz="2300" i="1"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a:t>
            </a:r>
          </a:p>
          <a:p>
            <a:pPr marL="0" indent="0">
              <a:buFont typeface="Arial" panose="020B0604020202020204" pitchFamily="34" charset="0"/>
              <a:buNone/>
            </a:pPr>
            <a:endParaRPr lang="en-US" sz="2300" dirty="0">
              <a:solidFill>
                <a:schemeClr val="tx1"/>
              </a:solidFill>
              <a:latin typeface="Consolas" panose="020B0609020204030204" pitchFamily="49" charset="0"/>
            </a:endParaRPr>
          </a:p>
        </p:txBody>
      </p:sp>
      <p:graphicFrame>
        <p:nvGraphicFramePr>
          <p:cNvPr id="2" name="AEContents"/>
          <p:cNvGraphicFramePr/>
          <p:nvPr>
            <p:extLst>
              <p:ext uri="{D42A27DB-BD31-4B8C-83A1-F6EECF244321}">
                <p14:modId xmlns:p14="http://schemas.microsoft.com/office/powerpoint/2010/main" val="28222660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99208344"/>
      </p:ext>
    </p:extLst>
  </p:cSld>
  <p:clrMapOvr>
    <a:masterClrMapping/>
  </p:clrMapOvr>
  <mc:AlternateContent xmlns:mc="http://schemas.openxmlformats.org/markup-compatibility/2006" xmlns:p14="http://schemas.microsoft.com/office/powerpoint/2010/main">
    <mc:Choice Requires="p14">
      <p:transition spd="slow" p14:dur="2000" advTm="24103"/>
    </mc:Choice>
    <mc:Fallback xmlns="">
      <p:transition spd="slow" advTm="24103"/>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HL2"/>
          <p:cNvSpPr/>
          <p:nvPr/>
        </p:nvSpPr>
        <p:spPr>
          <a:xfrm>
            <a:off x="3697817"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HL3"/>
          <p:cNvSpPr/>
          <p:nvPr/>
        </p:nvSpPr>
        <p:spPr>
          <a:xfrm>
            <a:off x="3232361"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HL1"/>
          <p:cNvSpPr/>
          <p:nvPr/>
        </p:nvSpPr>
        <p:spPr>
          <a:xfrm>
            <a:off x="7942583"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HL1"/>
          <p:cNvSpPr/>
          <p:nvPr/>
        </p:nvSpPr>
        <p:spPr>
          <a:xfrm>
            <a:off x="2298699"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L1"/>
          <p:cNvSpPr/>
          <p:nvPr/>
        </p:nvSpPr>
        <p:spPr>
          <a:xfrm>
            <a:off x="2768600"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L1"/>
          <p:cNvSpPr/>
          <p:nvPr/>
        </p:nvSpPr>
        <p:spPr>
          <a:xfrm>
            <a:off x="4174067"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HL1"/>
          <p:cNvSpPr/>
          <p:nvPr/>
        </p:nvSpPr>
        <p:spPr>
          <a:xfrm>
            <a:off x="5126567"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L1"/>
          <p:cNvSpPr/>
          <p:nvPr/>
        </p:nvSpPr>
        <p:spPr>
          <a:xfrm>
            <a:off x="5593081"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L1"/>
          <p:cNvSpPr/>
          <p:nvPr/>
        </p:nvSpPr>
        <p:spPr>
          <a:xfrm>
            <a:off x="6059595"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HL1"/>
          <p:cNvSpPr/>
          <p:nvPr/>
        </p:nvSpPr>
        <p:spPr>
          <a:xfrm>
            <a:off x="6526109"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HL1"/>
          <p:cNvSpPr/>
          <p:nvPr/>
        </p:nvSpPr>
        <p:spPr>
          <a:xfrm>
            <a:off x="6992623"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HL1"/>
          <p:cNvSpPr/>
          <p:nvPr/>
        </p:nvSpPr>
        <p:spPr>
          <a:xfrm>
            <a:off x="7459136"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L1"/>
          <p:cNvSpPr/>
          <p:nvPr/>
        </p:nvSpPr>
        <p:spPr>
          <a:xfrm>
            <a:off x="1828800"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Disruptor + Spring Reactor</a:t>
            </a:r>
          </a:p>
        </p:txBody>
      </p:sp>
      <p:graphicFrame>
        <p:nvGraphicFramePr>
          <p:cNvPr id="13" name="Content Placeholder 12"/>
          <p:cNvGraphicFramePr>
            <a:graphicFrameLocks noGrp="1"/>
          </p:cNvGraphicFramePr>
          <p:nvPr>
            <p:ph idx="1"/>
            <p:extLst>
              <p:ext uri="{D42A27DB-BD31-4B8C-83A1-F6EECF244321}">
                <p14:modId xmlns:p14="http://schemas.microsoft.com/office/powerpoint/2010/main" val="1704950589"/>
              </p:ext>
            </p:extLst>
          </p:nvPr>
        </p:nvGraphicFramePr>
        <p:xfrm>
          <a:off x="628650" y="1821392"/>
          <a:ext cx="7886700" cy="4351338"/>
        </p:xfrm>
        <a:graphic>
          <a:graphicData uri="http://schemas.openxmlformats.org/drawingml/2006/chart">
            <c:chart xmlns:c="http://schemas.openxmlformats.org/drawingml/2006/chart" xmlns:r="http://schemas.openxmlformats.org/officeDocument/2006/relationships" r:id="rId4"/>
          </a:graphicData>
        </a:graphic>
      </p:graphicFrame>
      <p:sp>
        <p:nvSpPr>
          <p:cNvPr id="31" name="HL1-Text"/>
          <p:cNvSpPr txBox="1"/>
          <p:nvPr/>
        </p:nvSpPr>
        <p:spPr>
          <a:xfrm>
            <a:off x="2078567" y="4918766"/>
            <a:ext cx="4986866" cy="830997"/>
          </a:xfrm>
          <a:prstGeom prst="rect">
            <a:avLst/>
          </a:prstGeom>
          <a:solidFill>
            <a:schemeClr val="bg1">
              <a:lumMod val="95000"/>
              <a:alpha val="75000"/>
            </a:schemeClr>
          </a:solidFill>
        </p:spPr>
        <p:txBody>
          <a:bodyPr wrap="square" rtlCol="0">
            <a:spAutoFit/>
          </a:bodyPr>
          <a:lstStyle/>
          <a:p>
            <a:pPr algn="ctr"/>
            <a:r>
              <a:rPr lang="en-US" sz="2400" dirty="0">
                <a:solidFill>
                  <a:srgbClr val="002060"/>
                </a:solidFill>
                <a:latin typeface="Segoe UI Semibold" panose="020B0702040204020203" pitchFamily="34" charset="0"/>
                <a:cs typeface="Segoe UI Semibold" panose="020B0702040204020203" pitchFamily="34" charset="0"/>
              </a:rPr>
              <a:t>R</a:t>
            </a:r>
            <a:r>
              <a:rPr lang="en-US" sz="2400" cap="small" dirty="0">
                <a:solidFill>
                  <a:srgbClr val="002060"/>
                </a:solidFill>
                <a:latin typeface="Segoe UI Semibold" panose="020B0702040204020203" pitchFamily="34" charset="0"/>
                <a:cs typeface="Segoe UI Semibold" panose="020B0702040204020203" pitchFamily="34" charset="0"/>
              </a:rPr>
              <a:t>emix</a:t>
            </a:r>
            <a:r>
              <a:rPr lang="en-US" sz="2400" dirty="0">
                <a:latin typeface="Segoe UI Semibold" panose="020B0702040204020203" pitchFamily="34" charset="0"/>
                <a:cs typeface="Segoe UI Semibold" panose="020B0702040204020203" pitchFamily="34" charset="0"/>
              </a:rPr>
              <a:t> performs as well as </a:t>
            </a:r>
            <a:r>
              <a:rPr lang="en-US" sz="2400" dirty="0">
                <a:solidFill>
                  <a:srgbClr val="8E0000"/>
                </a:solidFill>
                <a:latin typeface="Segoe UI Semibold" panose="020B0702040204020203" pitchFamily="34" charset="0"/>
                <a:cs typeface="Segoe UI Semibold" panose="020B0702040204020203" pitchFamily="34" charset="0"/>
              </a:rPr>
              <a:t>manual fixes</a:t>
            </a:r>
            <a:r>
              <a:rPr lang="en-US" sz="2400" dirty="0">
                <a:latin typeface="Segoe UI Semibold" panose="020B0702040204020203" pitchFamily="34" charset="0"/>
                <a:cs typeface="Segoe UI Semibold" panose="020B0702040204020203" pitchFamily="34" charset="0"/>
              </a:rPr>
              <a:t> in most cases</a:t>
            </a:r>
          </a:p>
        </p:txBody>
      </p:sp>
      <p:sp>
        <p:nvSpPr>
          <p:cNvPr id="32" name="HL2-Text"/>
          <p:cNvSpPr txBox="1"/>
          <p:nvPr/>
        </p:nvSpPr>
        <p:spPr>
          <a:xfrm>
            <a:off x="2078567" y="4918766"/>
            <a:ext cx="4986866" cy="830997"/>
          </a:xfrm>
          <a:prstGeom prst="rect">
            <a:avLst/>
          </a:prstGeom>
          <a:solidFill>
            <a:schemeClr val="bg1">
              <a:lumMod val="95000"/>
              <a:alpha val="75000"/>
            </a:schemeClr>
          </a:solidFill>
        </p:spPr>
        <p:txBody>
          <a:bodyPr wrap="square" rtlCol="0">
            <a:spAutoFit/>
          </a:bodyPr>
          <a:lstStyle/>
          <a:p>
            <a:pPr algn="ctr"/>
            <a:r>
              <a:rPr lang="en-US" sz="2400" dirty="0">
                <a:solidFill>
                  <a:srgbClr val="002060"/>
                </a:solidFill>
                <a:latin typeface="Segoe UI Semibold" panose="020B0702040204020203" pitchFamily="34" charset="0"/>
                <a:cs typeface="Segoe UI Semibold" panose="020B0702040204020203" pitchFamily="34" charset="0"/>
              </a:rPr>
              <a:t>R</a:t>
            </a:r>
            <a:r>
              <a:rPr lang="en-US" sz="2400" cap="small" dirty="0">
                <a:solidFill>
                  <a:srgbClr val="002060"/>
                </a:solidFill>
                <a:latin typeface="Segoe UI Semibold" panose="020B0702040204020203" pitchFamily="34" charset="0"/>
                <a:cs typeface="Segoe UI Semibold" panose="020B0702040204020203" pitchFamily="34" charset="0"/>
              </a:rPr>
              <a:t>emix</a:t>
            </a:r>
            <a:r>
              <a:rPr lang="en-US" sz="2400" dirty="0">
                <a:latin typeface="Segoe UI Semibold" panose="020B0702040204020203" pitchFamily="34" charset="0"/>
                <a:cs typeface="Segoe UI Semibold" panose="020B0702040204020203" pitchFamily="34" charset="0"/>
              </a:rPr>
              <a:t> repair threshold is adjustable</a:t>
            </a:r>
          </a:p>
        </p:txBody>
      </p:sp>
      <p:sp>
        <p:nvSpPr>
          <p:cNvPr id="35" name="HL3-Text"/>
          <p:cNvSpPr txBox="1"/>
          <p:nvPr/>
        </p:nvSpPr>
        <p:spPr>
          <a:xfrm>
            <a:off x="2078567" y="4918765"/>
            <a:ext cx="4986866" cy="830997"/>
          </a:xfrm>
          <a:prstGeom prst="rect">
            <a:avLst/>
          </a:prstGeom>
          <a:solidFill>
            <a:schemeClr val="bg1">
              <a:lumMod val="95000"/>
              <a:alpha val="75000"/>
            </a:schemeClr>
          </a:solidFill>
        </p:spPr>
        <p:txBody>
          <a:bodyPr wrap="square" rtlCol="0">
            <a:spAutoFit/>
          </a:bodyPr>
          <a:lstStyle/>
          <a:p>
            <a:pPr algn="ctr"/>
            <a:r>
              <a:rPr lang="en-US" sz="2400" dirty="0">
                <a:solidFill>
                  <a:srgbClr val="002060"/>
                </a:solidFill>
                <a:latin typeface="Segoe UI Semibold" panose="020B0702040204020203" pitchFamily="34" charset="0"/>
                <a:cs typeface="Segoe UI Semibold" panose="020B0702040204020203" pitchFamily="34" charset="0"/>
              </a:rPr>
              <a:t>R</a:t>
            </a:r>
            <a:r>
              <a:rPr lang="en-US" sz="2400" cap="small" dirty="0">
                <a:solidFill>
                  <a:srgbClr val="002060"/>
                </a:solidFill>
                <a:latin typeface="Segoe UI Semibold" panose="020B0702040204020203" pitchFamily="34" charset="0"/>
                <a:cs typeface="Segoe UI Semibold" panose="020B0702040204020203" pitchFamily="34" charset="0"/>
              </a:rPr>
              <a:t>emix</a:t>
            </a:r>
            <a:r>
              <a:rPr lang="en-US" sz="2400" dirty="0">
                <a:latin typeface="Segoe UI Semibold" panose="020B0702040204020203" pitchFamily="34" charset="0"/>
                <a:cs typeface="Segoe UI Semibold" panose="020B0702040204020203" pitchFamily="34" charset="0"/>
              </a:rPr>
              <a:t> outperforms when </a:t>
            </a:r>
            <a:r>
              <a:rPr lang="en-US" sz="2400" dirty="0">
                <a:solidFill>
                  <a:srgbClr val="8E0000"/>
                </a:solidFill>
                <a:latin typeface="Segoe UI Semibold" panose="020B0702040204020203" pitchFamily="34" charset="0"/>
                <a:cs typeface="Segoe UI Semibold" panose="020B0702040204020203" pitchFamily="34" charset="0"/>
              </a:rPr>
              <a:t>manual fix</a:t>
            </a:r>
            <a:r>
              <a:rPr lang="en-US" sz="2400" dirty="0">
                <a:latin typeface="Segoe UI Semibold" panose="020B0702040204020203" pitchFamily="34" charset="0"/>
                <a:cs typeface="Segoe UI Semibold" panose="020B0702040204020203" pitchFamily="34" charset="0"/>
              </a:rPr>
              <a:t> adds unnecessary padding</a:t>
            </a:r>
          </a:p>
        </p:txBody>
      </p:sp>
      <p:graphicFrame>
        <p:nvGraphicFramePr>
          <p:cNvPr id="3" name="AEContents"/>
          <p:cNvGraphicFramePr/>
          <p:nvPr>
            <p:extLst>
              <p:ext uri="{D42A27DB-BD31-4B8C-83A1-F6EECF244321}">
                <p14:modId xmlns:p14="http://schemas.microsoft.com/office/powerpoint/2010/main" val="194594856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2444436310"/>
      </p:ext>
    </p:extLst>
  </p:cSld>
  <p:clrMapOvr>
    <a:masterClrMapping/>
  </p:clrMapOvr>
  <mc:AlternateContent xmlns:mc="http://schemas.openxmlformats.org/markup-compatibility/2006" xmlns:p14="http://schemas.microsoft.com/office/powerpoint/2010/main">
    <mc:Choice Requires="p14">
      <p:transition spd="slow" p14:dur="2000" advTm="57695"/>
    </mc:Choice>
    <mc:Fallback xmlns="">
      <p:transition spd="slow" advTm="57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graphicEl>
                                              <a:chart seriesIdx="-3" categoryIdx="-3" bldStep="gridLegend"/>
                                            </p:graphicEl>
                                          </p:spTgt>
                                        </p:tgtEl>
                                        <p:attrNameLst>
                                          <p:attrName>style.visibility</p:attrName>
                                        </p:attrNameLst>
                                      </p:cBhvr>
                                      <p:to>
                                        <p:strVal val="visible"/>
                                      </p:to>
                                    </p:set>
                                    <p:animEffect transition="in" filter="fade">
                                      <p:cBhvr>
                                        <p:cTn id="7" dur="500"/>
                                        <p:tgtEl>
                                          <p:spTgt spid="13">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3">
                                            <p:graphicEl>
                                              <a:chart seriesIdx="0" categoryIdx="-4" bldStep="series"/>
                                            </p:graphicEl>
                                          </p:spTgt>
                                        </p:tgtEl>
                                        <p:attrNameLst>
                                          <p:attrName>style.visibility</p:attrName>
                                        </p:attrNameLst>
                                      </p:cBhvr>
                                      <p:to>
                                        <p:strVal val="visible"/>
                                      </p:to>
                                    </p:set>
                                    <p:animEffect transition="in" filter="wipe(down)">
                                      <p:cBhvr>
                                        <p:cTn id="12" dur="500"/>
                                        <p:tgtEl>
                                          <p:spTgt spid="13">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3">
                                            <p:graphicEl>
                                              <a:chart seriesIdx="1" categoryIdx="-4" bldStep="series"/>
                                            </p:graphicEl>
                                          </p:spTgt>
                                        </p:tgtEl>
                                        <p:attrNameLst>
                                          <p:attrName>style.visibility</p:attrName>
                                        </p:attrNameLst>
                                      </p:cBhvr>
                                      <p:to>
                                        <p:strVal val="visible"/>
                                      </p:to>
                                    </p:set>
                                    <p:animEffect transition="in" filter="wipe(down)">
                                      <p:cBhvr>
                                        <p:cTn id="17" dur="500"/>
                                        <p:tgtEl>
                                          <p:spTgt spid="13">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500"/>
                                        <p:tgtEl>
                                          <p:spTgt spid="2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grpId="1" nodeType="clickEffect">
                                  <p:stCondLst>
                                    <p:cond delay="0"/>
                                  </p:stCondLst>
                                  <p:childTnLst>
                                    <p:set>
                                      <p:cBhvr>
                                        <p:cTn id="59" dur="1" fill="hold">
                                          <p:stCondLst>
                                            <p:cond delay="0"/>
                                          </p:stCondLst>
                                        </p:cTn>
                                        <p:tgtEl>
                                          <p:spTgt spid="14"/>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23"/>
                                        </p:tgtEl>
                                        <p:attrNameLst>
                                          <p:attrName>style.visibility</p:attrName>
                                        </p:attrNameLst>
                                      </p:cBhvr>
                                      <p:to>
                                        <p:strVal val="hidden"/>
                                      </p:to>
                                    </p:set>
                                  </p:childTnLst>
                                </p:cTn>
                              </p:par>
                              <p:par>
                                <p:cTn id="62" presetID="1" presetClass="exit" presetSubtype="0" fill="hold" grpId="1" nodeType="withEffect">
                                  <p:stCondLst>
                                    <p:cond delay="0"/>
                                  </p:stCondLst>
                                  <p:childTnLst>
                                    <p:set>
                                      <p:cBhvr>
                                        <p:cTn id="63" dur="1" fill="hold">
                                          <p:stCondLst>
                                            <p:cond delay="0"/>
                                          </p:stCondLst>
                                        </p:cTn>
                                        <p:tgtEl>
                                          <p:spTgt spid="22"/>
                                        </p:tgtEl>
                                        <p:attrNameLst>
                                          <p:attrName>style.visibility</p:attrName>
                                        </p:attrNameLst>
                                      </p:cBhvr>
                                      <p:to>
                                        <p:strVal val="hidden"/>
                                      </p:to>
                                    </p:set>
                                  </p:childTnLst>
                                </p:cTn>
                              </p:par>
                              <p:par>
                                <p:cTn id="64" presetID="1" presetClass="exit" presetSubtype="0" fill="hold" grpId="1" nodeType="withEffect">
                                  <p:stCondLst>
                                    <p:cond delay="0"/>
                                  </p:stCondLst>
                                  <p:childTnLst>
                                    <p:set>
                                      <p:cBhvr>
                                        <p:cTn id="65" dur="1" fill="hold">
                                          <p:stCondLst>
                                            <p:cond delay="0"/>
                                          </p:stCondLst>
                                        </p:cTn>
                                        <p:tgtEl>
                                          <p:spTgt spid="20"/>
                                        </p:tgtEl>
                                        <p:attrNameLst>
                                          <p:attrName>style.visibility</p:attrName>
                                        </p:attrNameLst>
                                      </p:cBhvr>
                                      <p:to>
                                        <p:strVal val="hidden"/>
                                      </p:to>
                                    </p:set>
                                  </p:childTnLst>
                                </p:cTn>
                              </p:par>
                              <p:par>
                                <p:cTn id="66" presetID="1" presetClass="exit" presetSubtype="0" fill="hold" grpId="1" nodeType="withEffect">
                                  <p:stCondLst>
                                    <p:cond delay="0"/>
                                  </p:stCondLst>
                                  <p:childTnLst>
                                    <p:set>
                                      <p:cBhvr>
                                        <p:cTn id="67" dur="1" fill="hold">
                                          <p:stCondLst>
                                            <p:cond delay="0"/>
                                          </p:stCondLst>
                                        </p:cTn>
                                        <p:tgtEl>
                                          <p:spTgt spid="21"/>
                                        </p:tgtEl>
                                        <p:attrNameLst>
                                          <p:attrName>style.visibility</p:attrName>
                                        </p:attrNameLst>
                                      </p:cBhvr>
                                      <p:to>
                                        <p:strVal val="hidden"/>
                                      </p:to>
                                    </p:set>
                                  </p:childTnLst>
                                </p:cTn>
                              </p:par>
                              <p:par>
                                <p:cTn id="68" presetID="1" presetClass="exit" presetSubtype="0" fill="hold" grpId="1" nodeType="withEffect">
                                  <p:stCondLst>
                                    <p:cond delay="0"/>
                                  </p:stCondLst>
                                  <p:childTnLst>
                                    <p:set>
                                      <p:cBhvr>
                                        <p:cTn id="69" dur="1" fill="hold">
                                          <p:stCondLst>
                                            <p:cond delay="0"/>
                                          </p:stCondLst>
                                        </p:cTn>
                                        <p:tgtEl>
                                          <p:spTgt spid="19"/>
                                        </p:tgtEl>
                                        <p:attrNameLst>
                                          <p:attrName>style.visibility</p:attrName>
                                        </p:attrNameLst>
                                      </p:cBhvr>
                                      <p:to>
                                        <p:strVal val="hidden"/>
                                      </p:to>
                                    </p:set>
                                  </p:childTnLst>
                                </p:cTn>
                              </p:par>
                              <p:par>
                                <p:cTn id="70" presetID="1" presetClass="exit" presetSubtype="0" fill="hold" grpId="1" nodeType="withEffect">
                                  <p:stCondLst>
                                    <p:cond delay="0"/>
                                  </p:stCondLst>
                                  <p:childTnLst>
                                    <p:set>
                                      <p:cBhvr>
                                        <p:cTn id="71" dur="1" fill="hold">
                                          <p:stCondLst>
                                            <p:cond delay="0"/>
                                          </p:stCondLst>
                                        </p:cTn>
                                        <p:tgtEl>
                                          <p:spTgt spid="18"/>
                                        </p:tgtEl>
                                        <p:attrNameLst>
                                          <p:attrName>style.visibility</p:attrName>
                                        </p:attrNameLst>
                                      </p:cBhvr>
                                      <p:to>
                                        <p:strVal val="hidden"/>
                                      </p:to>
                                    </p:set>
                                  </p:childTnLst>
                                </p:cTn>
                              </p:par>
                              <p:par>
                                <p:cTn id="72" presetID="1" presetClass="exit" presetSubtype="0" fill="hold" grpId="1" nodeType="withEffect">
                                  <p:stCondLst>
                                    <p:cond delay="0"/>
                                  </p:stCondLst>
                                  <p:childTnLst>
                                    <p:set>
                                      <p:cBhvr>
                                        <p:cTn id="73" dur="1" fill="hold">
                                          <p:stCondLst>
                                            <p:cond delay="0"/>
                                          </p:stCondLst>
                                        </p:cTn>
                                        <p:tgtEl>
                                          <p:spTgt spid="17"/>
                                        </p:tgtEl>
                                        <p:attrNameLst>
                                          <p:attrName>style.visibility</p:attrName>
                                        </p:attrNameLst>
                                      </p:cBhvr>
                                      <p:to>
                                        <p:strVal val="hidden"/>
                                      </p:to>
                                    </p:set>
                                  </p:childTnLst>
                                </p:cTn>
                              </p:par>
                              <p:par>
                                <p:cTn id="74" presetID="1" presetClass="exit" presetSubtype="0" fill="hold" grpId="1" nodeType="withEffect">
                                  <p:stCondLst>
                                    <p:cond delay="0"/>
                                  </p:stCondLst>
                                  <p:childTnLst>
                                    <p:set>
                                      <p:cBhvr>
                                        <p:cTn id="75" dur="1" fill="hold">
                                          <p:stCondLst>
                                            <p:cond delay="0"/>
                                          </p:stCondLst>
                                        </p:cTn>
                                        <p:tgtEl>
                                          <p:spTgt spid="15"/>
                                        </p:tgtEl>
                                        <p:attrNameLst>
                                          <p:attrName>style.visibility</p:attrName>
                                        </p:attrNameLst>
                                      </p:cBhvr>
                                      <p:to>
                                        <p:strVal val="hidden"/>
                                      </p:to>
                                    </p:set>
                                  </p:childTnLst>
                                </p:cTn>
                              </p:par>
                              <p:par>
                                <p:cTn id="76" presetID="1" presetClass="exit" presetSubtype="0" fill="hold" grpId="1" nodeType="withEffect">
                                  <p:stCondLst>
                                    <p:cond delay="0"/>
                                  </p:stCondLst>
                                  <p:childTnLst>
                                    <p:set>
                                      <p:cBhvr>
                                        <p:cTn id="77" dur="1" fill="hold">
                                          <p:stCondLst>
                                            <p:cond delay="0"/>
                                          </p:stCondLst>
                                        </p:cTn>
                                        <p:tgtEl>
                                          <p:spTgt spid="29"/>
                                        </p:tgtEl>
                                        <p:attrNameLst>
                                          <p:attrName>style.visibility</p:attrName>
                                        </p:attrNameLst>
                                      </p:cBhvr>
                                      <p:to>
                                        <p:strVal val="hidden"/>
                                      </p:to>
                                    </p:set>
                                  </p:childTnLst>
                                </p:cTn>
                              </p:par>
                              <p:par>
                                <p:cTn id="78" presetID="1" presetClass="exit" presetSubtype="0" fill="hold" grpId="1" nodeType="withEffect">
                                  <p:stCondLst>
                                    <p:cond delay="0"/>
                                  </p:stCondLst>
                                  <p:childTnLst>
                                    <p:set>
                                      <p:cBhvr>
                                        <p:cTn id="79" dur="1" fill="hold">
                                          <p:stCondLst>
                                            <p:cond delay="0"/>
                                          </p:stCondLst>
                                        </p:cTn>
                                        <p:tgtEl>
                                          <p:spTgt spid="16"/>
                                        </p:tgtEl>
                                        <p:attrNameLst>
                                          <p:attrName>style.visibility</p:attrName>
                                        </p:attrNameLst>
                                      </p:cBhvr>
                                      <p:to>
                                        <p:strVal val="hidden"/>
                                      </p:to>
                                    </p:set>
                                  </p:childTnLst>
                                </p:cTn>
                              </p:par>
                              <p:par>
                                <p:cTn id="80" presetID="1" presetClass="exit" presetSubtype="0" fill="hold" grpId="1" nodeType="withEffect">
                                  <p:stCondLst>
                                    <p:cond delay="0"/>
                                  </p:stCondLst>
                                  <p:childTnLst>
                                    <p:set>
                                      <p:cBhvr>
                                        <p:cTn id="81" dur="1" fill="hold">
                                          <p:stCondLst>
                                            <p:cond delay="0"/>
                                          </p:stCondLst>
                                        </p:cTn>
                                        <p:tgtEl>
                                          <p:spTgt spid="31"/>
                                        </p:tgtEl>
                                        <p:attrNameLst>
                                          <p:attrName>style.visibility</p:attrName>
                                        </p:attrNameLst>
                                      </p:cBhvr>
                                      <p:to>
                                        <p:strVal val="hidden"/>
                                      </p:to>
                                    </p:set>
                                  </p:childTnLst>
                                </p:cTn>
                              </p:par>
                              <p:par>
                                <p:cTn id="82" presetID="10" presetClass="entr" presetSubtype="0" fill="hold" grpId="0"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500"/>
                                        <p:tgtEl>
                                          <p:spTgt spid="3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fade">
                                      <p:cBhvr>
                                        <p:cTn id="87" dur="500"/>
                                        <p:tgtEl>
                                          <p:spTgt spid="24"/>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xit" presetSubtype="0" fill="hold" grpId="3" nodeType="clickEffect">
                                  <p:stCondLst>
                                    <p:cond delay="0"/>
                                  </p:stCondLst>
                                  <p:childTnLst>
                                    <p:set>
                                      <p:cBhvr>
                                        <p:cTn id="91" dur="1" fill="hold">
                                          <p:stCondLst>
                                            <p:cond delay="0"/>
                                          </p:stCondLst>
                                        </p:cTn>
                                        <p:tgtEl>
                                          <p:spTgt spid="32"/>
                                        </p:tgtEl>
                                        <p:attrNameLst>
                                          <p:attrName>style.visibility</p:attrName>
                                        </p:attrNameLst>
                                      </p:cBhvr>
                                      <p:to>
                                        <p:strVal val="hidden"/>
                                      </p:to>
                                    </p:set>
                                  </p:childTnLst>
                                </p:cTn>
                              </p:par>
                              <p:par>
                                <p:cTn id="92" presetID="1" presetClass="exit" presetSubtype="0" fill="hold" grpId="1" nodeType="withEffect">
                                  <p:stCondLst>
                                    <p:cond delay="0"/>
                                  </p:stCondLst>
                                  <p:childTnLst>
                                    <p:set>
                                      <p:cBhvr>
                                        <p:cTn id="93" dur="1" fill="hold">
                                          <p:stCondLst>
                                            <p:cond delay="0"/>
                                          </p:stCondLst>
                                        </p:cTn>
                                        <p:tgtEl>
                                          <p:spTgt spid="24"/>
                                        </p:tgtEl>
                                        <p:attrNameLst>
                                          <p:attrName>style.visibility</p:attrName>
                                        </p:attrNameLst>
                                      </p:cBhvr>
                                      <p:to>
                                        <p:strVal val="hidden"/>
                                      </p:to>
                                    </p:set>
                                  </p:childTnLst>
                                </p:cTn>
                              </p:par>
                              <p:par>
                                <p:cTn id="94" presetID="10" presetClass="entr" presetSubtype="0" fill="hold" grpId="0" nodeType="with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fade">
                                      <p:cBhvr>
                                        <p:cTn id="96" dur="500"/>
                                        <p:tgtEl>
                                          <p:spTgt spid="35"/>
                                        </p:tgtEl>
                                      </p:cBhvr>
                                    </p:animEffect>
                                  </p:childTnLst>
                                </p:cTn>
                              </p:par>
                              <p:par>
                                <p:cTn id="97" presetID="1" presetClass="entr" presetSubtype="0" fill="hold" grpId="0" nodeType="withEffect">
                                  <p:stCondLst>
                                    <p:cond delay="0"/>
                                  </p:stCondLst>
                                  <p:childTnLst>
                                    <p:set>
                                      <p:cBhvr>
                                        <p:cTn id="9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30" grpId="0" animBg="1"/>
      <p:bldP spid="29" grpId="0" animBg="1"/>
      <p:bldP spid="29"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14" grpId="0" animBg="1"/>
      <p:bldP spid="14" grpId="1" animBg="1"/>
      <p:bldGraphic spid="13" grpId="0" uiExpand="1">
        <p:bldSub>
          <a:bldChart bld="series"/>
        </p:bldSub>
      </p:bldGraphic>
      <p:bldP spid="31" grpId="0" animBg="1"/>
      <p:bldP spid="31" grpId="1" animBg="1"/>
      <p:bldP spid="32" grpId="0" animBg="1"/>
      <p:bldP spid="32" grpId="3" animBg="1"/>
      <p:bldP spid="3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NAS Parallel Benchmarks</a:t>
            </a:r>
          </a:p>
        </p:txBody>
      </p:sp>
      <p:sp>
        <p:nvSpPr>
          <p:cNvPr id="3" name="Content Placeholder 2"/>
          <p:cNvSpPr>
            <a:spLocks noGrp="1"/>
          </p:cNvSpPr>
          <p:nvPr>
            <p:ph idx="1"/>
          </p:nvPr>
        </p:nvSpPr>
        <p:spPr>
          <a:xfrm>
            <a:off x="628650" y="1600200"/>
            <a:ext cx="7886700" cy="3979624"/>
          </a:xfrm>
        </p:spPr>
        <p:txBody>
          <a:bodyPr>
            <a:normAutofit/>
          </a:bodyPr>
          <a:lstStyle/>
          <a:p>
            <a:r>
              <a:rPr lang="en-US" cap="small" dirty="0"/>
              <a:t>Remix </a:t>
            </a:r>
            <a:r>
              <a:rPr lang="en-US" dirty="0"/>
              <a:t>reveals true-sharing running NAS suite</a:t>
            </a:r>
          </a:p>
          <a:p>
            <a:pPr lvl="1"/>
            <a:r>
              <a:rPr lang="en-US" dirty="0"/>
              <a:t>HITM from true-sharing on JIT counters</a:t>
            </a:r>
          </a:p>
          <a:p>
            <a:pPr lvl="1"/>
            <a:r>
              <a:rPr lang="en-US" dirty="0"/>
              <a:t>JIT-</a:t>
            </a:r>
            <a:r>
              <a:rPr lang="en-US" dirty="0" err="1"/>
              <a:t>ing</a:t>
            </a:r>
            <a:r>
              <a:rPr lang="en-US" dirty="0"/>
              <a:t> fixes contention</a:t>
            </a:r>
          </a:p>
          <a:p>
            <a:pPr lvl="1"/>
            <a:r>
              <a:rPr lang="en-US" dirty="0">
                <a:sym typeface="Symbol" panose="05050102010706020507" pitchFamily="18" charset="2"/>
              </a:rPr>
              <a:t>NAS workloads exceed JIT size limit, not JIT-</a:t>
            </a:r>
            <a:r>
              <a:rPr lang="en-US" dirty="0" err="1">
                <a:sym typeface="Symbol" panose="05050102010706020507" pitchFamily="18" charset="2"/>
              </a:rPr>
              <a:t>ed</a:t>
            </a:r>
            <a:endParaRPr lang="en-US" dirty="0">
              <a:sym typeface="Symbol" panose="05050102010706020507" pitchFamily="18" charset="2"/>
            </a:endParaRPr>
          </a:p>
          <a:p>
            <a:r>
              <a:rPr lang="en-US" cap="small" dirty="0">
                <a:sym typeface="Symbol" panose="05050102010706020507" pitchFamily="18" charset="2"/>
              </a:rPr>
              <a:t>Remix</a:t>
            </a:r>
            <a:r>
              <a:rPr lang="en-US" dirty="0">
                <a:sym typeface="Symbol" panose="05050102010706020507" pitchFamily="18" charset="2"/>
              </a:rPr>
              <a:t> detects this and forces compilation</a:t>
            </a:r>
          </a:p>
        </p:txBody>
      </p:sp>
      <p:graphicFrame>
        <p:nvGraphicFramePr>
          <p:cNvPr id="9" name="Chart 8"/>
          <p:cNvGraphicFramePr>
            <a:graphicFrameLocks/>
          </p:cNvGraphicFramePr>
          <p:nvPr>
            <p:extLst>
              <p:ext uri="{D42A27DB-BD31-4B8C-83A1-F6EECF244321}">
                <p14:modId xmlns:p14="http://schemas.microsoft.com/office/powerpoint/2010/main" val="53850825"/>
              </p:ext>
            </p:extLst>
          </p:nvPr>
        </p:nvGraphicFramePr>
        <p:xfrm>
          <a:off x="567267" y="3928970"/>
          <a:ext cx="7581900" cy="231096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AEContents"/>
          <p:cNvGraphicFramePr/>
          <p:nvPr>
            <p:extLst>
              <p:ext uri="{D42A27DB-BD31-4B8C-83A1-F6EECF244321}">
                <p14:modId xmlns:p14="http://schemas.microsoft.com/office/powerpoint/2010/main" val="1871893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2701440093"/>
      </p:ext>
    </p:extLst>
  </p:cSld>
  <p:clrMapOvr>
    <a:masterClrMapping/>
  </p:clrMapOvr>
  <mc:AlternateContent xmlns:mc="http://schemas.openxmlformats.org/markup-compatibility/2006" xmlns:p14="http://schemas.microsoft.com/office/powerpoint/2010/main">
    <mc:Choice Requires="p14">
      <p:transition spd="slow" p14:dur="2000" advTm="63243"/>
    </mc:Choice>
    <mc:Fallback xmlns="">
      <p:transition spd="slow" advTm="6324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9">
                                            <p:graphicEl>
                                              <a:chart seriesIdx="0" categoryIdx="-4" bldStep="series"/>
                                            </p:graphicEl>
                                          </p:spTgt>
                                        </p:tgtEl>
                                        <p:attrNameLst>
                                          <p:attrName>style.visibility</p:attrName>
                                        </p:attrNameLst>
                                      </p:cBhvr>
                                      <p:to>
                                        <p:strVal val="visible"/>
                                      </p:to>
                                    </p:set>
                                    <p:animEffect transition="in" filter="wipe(down)">
                                      <p:cBhvr>
                                        <p:cTn id="11" dur="500"/>
                                        <p:tgtEl>
                                          <p:spTgt spid="9">
                                            <p:graphicEl>
                                              <a:chart seriesIdx="0"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Chart bld="series"/>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HL-serial"/>
          <p:cNvSpPr/>
          <p:nvPr/>
        </p:nvSpPr>
        <p:spPr>
          <a:xfrm>
            <a:off x="5323101" y="3815792"/>
            <a:ext cx="263313" cy="873024"/>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L-sunflow"/>
          <p:cNvSpPr/>
          <p:nvPr/>
        </p:nvSpPr>
        <p:spPr>
          <a:xfrm>
            <a:off x="7185240" y="3815792"/>
            <a:ext cx="263313" cy="858735"/>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HL-sunflow"/>
          <p:cNvSpPr/>
          <p:nvPr/>
        </p:nvSpPr>
        <p:spPr>
          <a:xfrm>
            <a:off x="6608976" y="1773011"/>
            <a:ext cx="263313" cy="9633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p>
            <a:r>
              <a:rPr lang="en-US" dirty="0"/>
              <a:t>No Contention == No Impact </a:t>
            </a:r>
          </a:p>
        </p:txBody>
      </p:sp>
      <p:sp>
        <p:nvSpPr>
          <p:cNvPr id="7" name="TextBox 6"/>
          <p:cNvSpPr txBox="1"/>
          <p:nvPr/>
        </p:nvSpPr>
        <p:spPr>
          <a:xfrm rot="16200000">
            <a:off x="-1499681" y="3218017"/>
            <a:ext cx="3922713" cy="461665"/>
          </a:xfrm>
          <a:prstGeom prst="rect">
            <a:avLst/>
          </a:prstGeom>
          <a:noFill/>
        </p:spPr>
        <p:txBody>
          <a:bodyPr wrap="square" rtlCol="0">
            <a:spAutoFit/>
          </a:bodyPr>
          <a:lstStyle/>
          <a:p>
            <a:pPr algn="ctr"/>
            <a:r>
              <a:rPr lang="en-US" sz="2400" dirty="0"/>
              <a:t>Speedup (higher is better)</a:t>
            </a:r>
          </a:p>
        </p:txBody>
      </p:sp>
      <p:graphicFrame>
        <p:nvGraphicFramePr>
          <p:cNvPr id="15" name="Chart 14"/>
          <p:cNvGraphicFramePr>
            <a:graphicFrameLocks/>
          </p:cNvGraphicFramePr>
          <p:nvPr>
            <p:extLst>
              <p:ext uri="{D42A27DB-BD31-4B8C-83A1-F6EECF244321}">
                <p14:modId xmlns:p14="http://schemas.microsoft.com/office/powerpoint/2010/main" val="4130667338"/>
              </p:ext>
            </p:extLst>
          </p:nvPr>
        </p:nvGraphicFramePr>
        <p:xfrm>
          <a:off x="693737" y="1617662"/>
          <a:ext cx="7756525" cy="204417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Chart 17"/>
          <p:cNvGraphicFramePr>
            <a:graphicFrameLocks/>
          </p:cNvGraphicFramePr>
          <p:nvPr>
            <p:extLst>
              <p:ext uri="{D42A27DB-BD31-4B8C-83A1-F6EECF244321}">
                <p14:modId xmlns:p14="http://schemas.microsoft.com/office/powerpoint/2010/main" val="4273398951"/>
              </p:ext>
            </p:extLst>
          </p:nvPr>
        </p:nvGraphicFramePr>
        <p:xfrm>
          <a:off x="693737" y="3635650"/>
          <a:ext cx="7691437" cy="2044171"/>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p:cNvSpPr txBox="1"/>
          <p:nvPr/>
        </p:nvSpPr>
        <p:spPr>
          <a:xfrm>
            <a:off x="972819" y="3446460"/>
            <a:ext cx="7313931" cy="369332"/>
          </a:xfrm>
          <a:prstGeom prst="rect">
            <a:avLst/>
          </a:prstGeom>
          <a:noFill/>
        </p:spPr>
        <p:txBody>
          <a:bodyPr wrap="square" rtlCol="0">
            <a:spAutoFit/>
          </a:bodyPr>
          <a:lstStyle/>
          <a:p>
            <a:pPr algn="ctr"/>
            <a:r>
              <a:rPr lang="en-US" dirty="0"/>
              <a:t>(DaCapo &amp; </a:t>
            </a:r>
            <a:r>
              <a:rPr lang="en-US" dirty="0" err="1"/>
              <a:t>ScalaBench</a:t>
            </a:r>
            <a:r>
              <a:rPr lang="en-US" dirty="0"/>
              <a:t>)</a:t>
            </a:r>
          </a:p>
        </p:txBody>
      </p:sp>
      <p:sp>
        <p:nvSpPr>
          <p:cNvPr id="9" name="TextBox 8"/>
          <p:cNvSpPr txBox="1"/>
          <p:nvPr/>
        </p:nvSpPr>
        <p:spPr>
          <a:xfrm>
            <a:off x="972819" y="5633783"/>
            <a:ext cx="7313931" cy="369332"/>
          </a:xfrm>
          <a:prstGeom prst="rect">
            <a:avLst/>
          </a:prstGeom>
          <a:noFill/>
        </p:spPr>
        <p:txBody>
          <a:bodyPr wrap="square" rtlCol="0">
            <a:spAutoFit/>
          </a:bodyPr>
          <a:lstStyle/>
          <a:p>
            <a:pPr algn="ctr"/>
            <a:r>
              <a:rPr lang="en-US" dirty="0"/>
              <a:t>(</a:t>
            </a:r>
            <a:r>
              <a:rPr lang="en-US" dirty="0" err="1"/>
              <a:t>SpecJVM</a:t>
            </a:r>
            <a:r>
              <a:rPr lang="en-US" dirty="0"/>
              <a:t>)</a:t>
            </a:r>
          </a:p>
        </p:txBody>
      </p:sp>
      <p:graphicFrame>
        <p:nvGraphicFramePr>
          <p:cNvPr id="4" name="AEContents"/>
          <p:cNvGraphicFramePr/>
          <p:nvPr>
            <p:extLst>
              <p:ext uri="{D42A27DB-BD31-4B8C-83A1-F6EECF244321}">
                <p14:modId xmlns:p14="http://schemas.microsoft.com/office/powerpoint/2010/main" val="2604735923"/>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ustDataLst>
      <p:tags r:id="rId1"/>
    </p:custDataLst>
    <p:extLst>
      <p:ext uri="{BB962C8B-B14F-4D97-AF65-F5344CB8AC3E}">
        <p14:creationId xmlns:p14="http://schemas.microsoft.com/office/powerpoint/2010/main" val="912642740"/>
      </p:ext>
    </p:extLst>
  </p:cSld>
  <p:clrMapOvr>
    <a:masterClrMapping/>
  </p:clrMapOvr>
  <mc:AlternateContent xmlns:mc="http://schemas.openxmlformats.org/markup-compatibility/2006" xmlns:p14="http://schemas.microsoft.com/office/powerpoint/2010/main">
    <mc:Choice Requires="p14">
      <p:transition spd="slow" p14:dur="2000" advTm="47018"/>
    </mc:Choice>
    <mc:Fallback xmlns="">
      <p:transition spd="slow" advTm="4701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5">
                                            <p:graphicEl>
                                              <a:chart seriesIdx="-3" categoryIdx="-3" bldStep="gridLegend"/>
                                            </p:graphicEl>
                                          </p:spTgt>
                                        </p:tgtEl>
                                        <p:attrNameLst>
                                          <p:attrName>style.visibility</p:attrName>
                                        </p:attrNameLst>
                                      </p:cBhvr>
                                      <p:to>
                                        <p:strVal val="visible"/>
                                      </p:to>
                                    </p:set>
                                    <p:animEffect transition="in" filter="wipe(down)">
                                      <p:cBhvr>
                                        <p:cTn id="7" dur="500"/>
                                        <p:tgtEl>
                                          <p:spTgt spid="15">
                                            <p:graphicEl>
                                              <a:chart seriesIdx="-3" categoryIdx="-3" bldStep="gridLegend"/>
                                            </p:graphic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8">
                                            <p:graphicEl>
                                              <a:chart seriesIdx="-3" categoryIdx="-3" bldStep="gridLegend"/>
                                            </p:graphicEl>
                                          </p:spTgt>
                                        </p:tgtEl>
                                        <p:attrNameLst>
                                          <p:attrName>style.visibility</p:attrName>
                                        </p:attrNameLst>
                                      </p:cBhvr>
                                      <p:to>
                                        <p:strVal val="visible"/>
                                      </p:to>
                                    </p:set>
                                    <p:animEffect transition="in" filter="wipe(down)">
                                      <p:cBhvr>
                                        <p:cTn id="10" dur="500"/>
                                        <p:tgtEl>
                                          <p:spTgt spid="18">
                                            <p:graphicEl>
                                              <a:chart seriesIdx="-3" categoryIdx="-3" bldStep="gridLegend"/>
                                            </p:graphicEl>
                                          </p:spTgt>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18">
                                            <p:graphicEl>
                                              <a:chart seriesIdx="0" categoryIdx="-4" bldStep="series"/>
                                            </p:graphicEl>
                                          </p:spTgt>
                                        </p:tgtEl>
                                        <p:attrNameLst>
                                          <p:attrName>style.visibility</p:attrName>
                                        </p:attrNameLst>
                                      </p:cBhvr>
                                      <p:to>
                                        <p:strVal val="visible"/>
                                      </p:to>
                                    </p:set>
                                    <p:animEffect transition="in" filter="wipe(down)">
                                      <p:cBhvr>
                                        <p:cTn id="21" dur="500"/>
                                        <p:tgtEl>
                                          <p:spTgt spid="18">
                                            <p:graphicEl>
                                              <a:chart seriesIdx="0" categoryIdx="-4" bldStep="series"/>
                                            </p:graphicEl>
                                          </p:spTgt>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5">
                                            <p:graphicEl>
                                              <a:chart seriesIdx="0" categoryIdx="-4" bldStep="series"/>
                                            </p:graphicEl>
                                          </p:spTgt>
                                        </p:tgtEl>
                                        <p:attrNameLst>
                                          <p:attrName>style.visibility</p:attrName>
                                        </p:attrNameLst>
                                      </p:cBhvr>
                                      <p:to>
                                        <p:strVal val="visible"/>
                                      </p:to>
                                    </p:set>
                                    <p:animEffect transition="in" filter="wipe(down)">
                                      <p:cBhvr>
                                        <p:cTn id="24" dur="500"/>
                                        <p:tgtEl>
                                          <p:spTgt spid="15">
                                            <p:graphicEl>
                                              <a:chart seriesIdx="0" categoryIdx="-4" bldStep="series"/>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1"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1" animBg="1"/>
      <p:bldP spid="8" grpId="1" animBg="1"/>
      <p:bldP spid="7" grpId="0"/>
      <p:bldGraphic spid="15" grpId="0" uiExpand="1">
        <p:bldSub>
          <a:bldChart bld="series"/>
        </p:bldSub>
      </p:bldGraphic>
      <p:bldGraphic spid="18" grpId="0" uiExpand="1">
        <p:bldSub>
          <a:bldChart bld="series"/>
        </p:bldSub>
      </p:bldGraphic>
      <p:bldP spid="3" grpId="0"/>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738360049"/>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AEContents"/>
          <p:cNvGraphicFramePr/>
          <p:nvPr>
            <p:extLst>
              <p:ext uri="{D42A27DB-BD31-4B8C-83A1-F6EECF244321}">
                <p14:modId xmlns:p14="http://schemas.microsoft.com/office/powerpoint/2010/main" val="3266338214"/>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1998093891"/>
      </p:ext>
    </p:extLst>
  </p:cSld>
  <p:clrMapOvr>
    <a:masterClrMapping/>
  </p:clrMapOvr>
  <mc:AlternateContent xmlns:mc="http://schemas.openxmlformats.org/markup-compatibility/2006" xmlns:p14="http://schemas.microsoft.com/office/powerpoint/2010/main">
    <mc:Choice Requires="p14">
      <p:transition spd="slow" p14:dur="2000" advTm="9293"/>
    </mc:Choice>
    <mc:Fallback xmlns="">
      <p:transition spd="slow" advTm="9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11" dur="500"/>
                                        <p:tgtEl>
                                          <p:spTgt spid="10">
                                            <p:graphicEl>
                                              <a:chart seriesIdx="0" categoryIdx="-4" bldStep="series"/>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10">
                                            <p:graphicEl>
                                              <a:chart seriesIdx="1" categoryIdx="-4" bldStep="series"/>
                                            </p:graphicEl>
                                          </p:spTgt>
                                        </p:tgtEl>
                                        <p:attrNameLst>
                                          <p:attrName>style.visibility</p:attrName>
                                        </p:attrNameLst>
                                      </p:cBhvr>
                                      <p:to>
                                        <p:strVal val="visible"/>
                                      </p:to>
                                    </p:set>
                                    <p:animEffect transition="in" filter="wipe(down)">
                                      <p:cBhvr>
                                        <p:cTn id="16" dur="500"/>
                                        <p:tgtEl>
                                          <p:spTgt spid="10">
                                            <p:graphicEl>
                                              <a:chart seriesIdx="1"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Chart bld="series"/>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467644483"/>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AEContents"/>
          <p:cNvGraphicFramePr/>
          <p:nvPr>
            <p:extLst>
              <p:ext uri="{D42A27DB-BD31-4B8C-83A1-F6EECF244321}">
                <p14:modId xmlns:p14="http://schemas.microsoft.com/office/powerpoint/2010/main" val="2049043286"/>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2997908166"/>
      </p:ext>
    </p:extLst>
  </p:cSld>
  <p:clrMapOvr>
    <a:masterClrMapping/>
  </p:clrMapOvr>
  <mc:AlternateContent xmlns:mc="http://schemas.openxmlformats.org/markup-compatibility/2006" xmlns:p14="http://schemas.microsoft.com/office/powerpoint/2010/main">
    <mc:Choice Requires="p14">
      <p:transition spd="slow" p14:dur="2000" advTm="19650"/>
    </mc:Choice>
    <mc:Fallback xmlns="">
      <p:transition spd="slow" advTm="19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11" dur="500"/>
                                        <p:tgtEl>
                                          <p:spTgt spid="10">
                                            <p:graphicEl>
                                              <a:chart seriesIdx="0" categoryIdx="-4" bldStep="series"/>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10">
                                            <p:graphicEl>
                                              <a:chart seriesIdx="1" categoryIdx="-4" bldStep="series"/>
                                            </p:graphicEl>
                                          </p:spTgt>
                                        </p:tgtEl>
                                        <p:attrNameLst>
                                          <p:attrName>style.visibility</p:attrName>
                                        </p:attrNameLst>
                                      </p:cBhvr>
                                      <p:to>
                                        <p:strVal val="visible"/>
                                      </p:to>
                                    </p:set>
                                    <p:animEffect transition="in" filter="wipe(down)">
                                      <p:cBhvr>
                                        <p:cTn id="16" dur="500"/>
                                        <p:tgtEl>
                                          <p:spTgt spid="10">
                                            <p:graphicEl>
                                              <a:chart seriesIdx="1" categoryIdx="-4" bldStep="series"/>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10">
                                            <p:graphicEl>
                                              <a:chart seriesIdx="2" categoryIdx="-4" bldStep="series"/>
                                            </p:graphicEl>
                                          </p:spTgt>
                                        </p:tgtEl>
                                        <p:attrNameLst>
                                          <p:attrName>style.visibility</p:attrName>
                                        </p:attrNameLst>
                                      </p:cBhvr>
                                      <p:to>
                                        <p:strVal val="visible"/>
                                      </p:to>
                                    </p:set>
                                    <p:animEffect transition="in" filter="wipe(down)">
                                      <p:cBhvr>
                                        <p:cTn id="21" dur="500"/>
                                        <p:tgtEl>
                                          <p:spTgt spid="10">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Chart bld="series"/>
        </p:bldSub>
      </p:bldGraphic>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a:bodyPr>
          <a:lstStyle/>
          <a:p>
            <a:r>
              <a:rPr lang="en-US" dirty="0"/>
              <a:t>Cache contention afflicts managed languages</a:t>
            </a:r>
          </a:p>
          <a:p>
            <a:r>
              <a:rPr lang="en-US" dirty="0"/>
              <a:t>Dynamic information opens up new avenues for optimization</a:t>
            </a:r>
          </a:p>
          <a:p>
            <a:r>
              <a:rPr lang="en-US" dirty="0"/>
              <a:t>Performance counters are a gold mine</a:t>
            </a:r>
          </a:p>
          <a:p>
            <a:r>
              <a:rPr lang="en-US" dirty="0"/>
              <a:t>REMIX can simplify programmers’ lives by </a:t>
            </a:r>
            <a:r>
              <a:rPr lang="en-US" b="1" dirty="0"/>
              <a:t>automatically fixing </a:t>
            </a:r>
            <a:r>
              <a:rPr lang="en-US" dirty="0"/>
              <a:t>false sharing bugs</a:t>
            </a:r>
          </a:p>
          <a:p>
            <a:r>
              <a:rPr lang="en-US" dirty="0">
                <a:hlinkClick r:id="rId3"/>
              </a:rPr>
              <a:t>https://github.com/upenn-acg/REMIX</a:t>
            </a:r>
            <a:r>
              <a:rPr lang="en-US" dirty="0"/>
              <a:t> (GPLv2)</a:t>
            </a:r>
          </a:p>
          <a:p>
            <a:pPr lvl="1"/>
            <a:endParaRPr lang="en-US" dirty="0"/>
          </a:p>
        </p:txBody>
      </p:sp>
      <p:graphicFrame>
        <p:nvGraphicFramePr>
          <p:cNvPr id="4" name="AEContents"/>
          <p:cNvGraphicFramePr/>
          <p:nvPr>
            <p:extLst>
              <p:ext uri="{D42A27DB-BD31-4B8C-83A1-F6EECF244321}">
                <p14:modId xmlns:p14="http://schemas.microsoft.com/office/powerpoint/2010/main" val="3103413116"/>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493816052"/>
      </p:ext>
    </p:extLst>
  </p:cSld>
  <p:clrMapOvr>
    <a:masterClrMapping/>
  </p:clrMapOvr>
  <mc:AlternateContent xmlns:mc="http://schemas.openxmlformats.org/markup-compatibility/2006" xmlns:p14="http://schemas.microsoft.com/office/powerpoint/2010/main">
    <mc:Choice Requires="p14">
      <p:transition spd="slow" p14:dur="2000" advTm="53651"/>
    </mc:Choice>
    <mc:Fallback xmlns="">
      <p:transition spd="slow" advTm="53651"/>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Q&amp;A</a:t>
            </a:r>
          </a:p>
        </p:txBody>
      </p:sp>
      <p:sp>
        <p:nvSpPr>
          <p:cNvPr id="5" name="Subtitle 4"/>
          <p:cNvSpPr>
            <a:spLocks noGrp="1"/>
          </p:cNvSpPr>
          <p:nvPr>
            <p:ph type="subTitle" idx="1"/>
          </p:nvPr>
        </p:nvSpPr>
        <p:spPr/>
        <p:txBody>
          <a:bodyPr/>
          <a:lstStyle/>
          <a:p>
            <a:endParaRPr lang="en-US"/>
          </a:p>
        </p:txBody>
      </p:sp>
      <p:graphicFrame>
        <p:nvGraphicFramePr>
          <p:cNvPr id="2" name="AEContents"/>
          <p:cNvGraphicFramePr/>
          <p:nvPr>
            <p:extLst>
              <p:ext uri="{D42A27DB-BD31-4B8C-83A1-F6EECF244321}">
                <p14:modId xmlns:p14="http://schemas.microsoft.com/office/powerpoint/2010/main" val="91452471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392980"/>
      </p:ext>
    </p:extLst>
  </p:cSld>
  <p:clrMapOvr>
    <a:masterClrMapping/>
  </p:clrMapOvr>
  <mc:AlternateContent xmlns:mc="http://schemas.openxmlformats.org/markup-compatibility/2006" xmlns:p14="http://schemas.microsoft.com/office/powerpoint/2010/main">
    <mc:Choice Requires="p14">
      <p:transition spd="slow" p14:dur="2000" advTm="12647"/>
    </mc:Choice>
    <mc:Fallback xmlns="">
      <p:transition spd="slow" advTm="12647"/>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PEBS HITM Event Accuracy</a:t>
            </a:r>
          </a:p>
        </p:txBody>
      </p:sp>
      <p:graphicFrame>
        <p:nvGraphicFramePr>
          <p:cNvPr id="15" name="Content Placeholder 14"/>
          <p:cNvGraphicFramePr>
            <a:graphicFrameLocks noGrp="1"/>
          </p:cNvGraphicFramePr>
          <p:nvPr>
            <p:ph idx="1"/>
            <p:extLst>
              <p:ext uri="{D42A27DB-BD31-4B8C-83A1-F6EECF244321}">
                <p14:modId xmlns:p14="http://schemas.microsoft.com/office/powerpoint/2010/main" val="3949239383"/>
              </p:ext>
            </p:extLst>
          </p:nvPr>
        </p:nvGraphicFramePr>
        <p:xfrm>
          <a:off x="628650" y="1825625"/>
          <a:ext cx="7886700" cy="271817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AEContents"/>
          <p:cNvGraphicFramePr/>
          <p:nvPr>
            <p:extLst>
              <p:ext uri="{D42A27DB-BD31-4B8C-83A1-F6EECF244321}">
                <p14:modId xmlns:p14="http://schemas.microsoft.com/office/powerpoint/2010/main" val="318248753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32978986"/>
      </p:ext>
    </p:extLst>
  </p:cSld>
  <p:clrMapOvr>
    <a:masterClrMapping/>
  </p:clrMapOvr>
  <mc:AlternateContent xmlns:mc="http://schemas.openxmlformats.org/markup-compatibility/2006" xmlns:p14="http://schemas.microsoft.com/office/powerpoint/2010/main">
    <mc:Choice Requires="p14">
      <p:transition spd="slow" p14:dur="2000" advTm="490"/>
    </mc:Choice>
    <mc:Fallback xmlns="">
      <p:transition spd="slow" advTm="49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happened?</a:t>
            </a:r>
          </a:p>
        </p:txBody>
      </p:sp>
      <p:sp>
        <p:nvSpPr>
          <p:cNvPr id="3" name="Content Placeholder 2"/>
          <p:cNvSpPr>
            <a:spLocks noGrp="1"/>
          </p:cNvSpPr>
          <p:nvPr>
            <p:ph idx="1"/>
          </p:nvPr>
        </p:nvSpPr>
        <p:spPr>
          <a:xfrm>
            <a:off x="628650" y="1825625"/>
            <a:ext cx="7886700" cy="512927"/>
          </a:xfrm>
        </p:spPr>
        <p:txBody>
          <a:bodyPr/>
          <a:lstStyle/>
          <a:p>
            <a:r>
              <a:rPr lang="en-US" dirty="0"/>
              <a:t>Version A: 313ms</a:t>
            </a:r>
          </a:p>
        </p:txBody>
      </p:sp>
      <p:sp>
        <p:nvSpPr>
          <p:cNvPr id="4" name="Rectangle 3"/>
          <p:cNvSpPr/>
          <p:nvPr/>
        </p:nvSpPr>
        <p:spPr>
          <a:xfrm>
            <a:off x="998483" y="2475186"/>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11" name="Rectangle 10"/>
          <p:cNvSpPr/>
          <p:nvPr/>
        </p:nvSpPr>
        <p:spPr>
          <a:xfrm>
            <a:off x="1970690" y="247348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12" name="Rectangle 11"/>
          <p:cNvSpPr/>
          <p:nvPr/>
        </p:nvSpPr>
        <p:spPr>
          <a:xfrm>
            <a:off x="998483" y="247348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13" name="Rectangle 12"/>
          <p:cNvSpPr/>
          <p:nvPr/>
        </p:nvSpPr>
        <p:spPr>
          <a:xfrm>
            <a:off x="2942897" y="2473487"/>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14" name="Rectangle 13"/>
          <p:cNvSpPr/>
          <p:nvPr/>
        </p:nvSpPr>
        <p:spPr>
          <a:xfrm>
            <a:off x="5065985" y="2473486"/>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sp>
        <p:nvSpPr>
          <p:cNvPr id="15" name="Content Placeholder 2"/>
          <p:cNvSpPr txBox="1">
            <a:spLocks/>
          </p:cNvSpPr>
          <p:nvPr/>
        </p:nvSpPr>
        <p:spPr>
          <a:xfrm>
            <a:off x="628650" y="3187383"/>
            <a:ext cx="7886700" cy="5129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Version B: 151ms</a:t>
            </a:r>
          </a:p>
        </p:txBody>
      </p:sp>
      <p:sp>
        <p:nvSpPr>
          <p:cNvPr id="16" name="Rectangle 15"/>
          <p:cNvSpPr/>
          <p:nvPr/>
        </p:nvSpPr>
        <p:spPr>
          <a:xfrm>
            <a:off x="998483" y="3836944"/>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17" name="Rectangle 16"/>
          <p:cNvSpPr/>
          <p:nvPr/>
        </p:nvSpPr>
        <p:spPr>
          <a:xfrm>
            <a:off x="4094828" y="3835244"/>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18" name="Rectangle 17"/>
          <p:cNvSpPr/>
          <p:nvPr/>
        </p:nvSpPr>
        <p:spPr>
          <a:xfrm>
            <a:off x="998483" y="3835245"/>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19" name="Rectangle 18"/>
          <p:cNvSpPr/>
          <p:nvPr/>
        </p:nvSpPr>
        <p:spPr>
          <a:xfrm>
            <a:off x="1970690" y="3835245"/>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20" name="Rectangle 19"/>
          <p:cNvSpPr/>
          <p:nvPr/>
        </p:nvSpPr>
        <p:spPr>
          <a:xfrm>
            <a:off x="5065985" y="3835244"/>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sp>
        <p:nvSpPr>
          <p:cNvPr id="22" name="Content Placeholder 2"/>
          <p:cNvSpPr txBox="1">
            <a:spLocks/>
          </p:cNvSpPr>
          <p:nvPr/>
        </p:nvSpPr>
        <p:spPr>
          <a:xfrm>
            <a:off x="628650" y="4549141"/>
            <a:ext cx="7886700" cy="5129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More surprises!</a:t>
            </a:r>
          </a:p>
        </p:txBody>
      </p:sp>
      <p:sp>
        <p:nvSpPr>
          <p:cNvPr id="23" name="Rectangle 22"/>
          <p:cNvSpPr/>
          <p:nvPr/>
        </p:nvSpPr>
        <p:spPr>
          <a:xfrm>
            <a:off x="998483" y="5198702"/>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24" name="Rectangle 23"/>
          <p:cNvSpPr/>
          <p:nvPr/>
        </p:nvSpPr>
        <p:spPr>
          <a:xfrm>
            <a:off x="4094828" y="5197002"/>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25" name="Rectangle 24"/>
          <p:cNvSpPr/>
          <p:nvPr/>
        </p:nvSpPr>
        <p:spPr>
          <a:xfrm>
            <a:off x="998483" y="5197003"/>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26" name="Rectangle 25"/>
          <p:cNvSpPr/>
          <p:nvPr/>
        </p:nvSpPr>
        <p:spPr>
          <a:xfrm>
            <a:off x="1970690" y="5197003"/>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5" name="Rectangle 4"/>
          <p:cNvSpPr/>
          <p:nvPr/>
        </p:nvSpPr>
        <p:spPr>
          <a:xfrm>
            <a:off x="1018603" y="2968506"/>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5065985" y="5197002"/>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286446" y="2229001"/>
            <a:ext cx="293224" cy="404445"/>
          </a:xfrm>
          <a:prstGeom prst="rect">
            <a:avLst/>
          </a:prstGeom>
        </p:spPr>
      </p:pic>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2258653" y="2202948"/>
            <a:ext cx="293224" cy="404445"/>
          </a:xfrm>
          <a:prstGeom prst="rect">
            <a:avLst/>
          </a:prstGeom>
        </p:spPr>
      </p:pic>
      <p:sp>
        <p:nvSpPr>
          <p:cNvPr id="32" name="Rectangle 31"/>
          <p:cNvSpPr/>
          <p:nvPr/>
        </p:nvSpPr>
        <p:spPr>
          <a:xfrm>
            <a:off x="3341798" y="2968506"/>
            <a:ext cx="2286000" cy="1366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5670332" y="2968506"/>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018603" y="4314584"/>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3341798" y="4314584"/>
            <a:ext cx="2286000" cy="1366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5670332" y="4314584"/>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018603" y="5666411"/>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3341798" y="5666411"/>
            <a:ext cx="2286000" cy="1366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5670332" y="5666411"/>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286446" y="4912661"/>
            <a:ext cx="293224" cy="404445"/>
          </a:xfrm>
          <a:prstGeom prst="rect">
            <a:avLst/>
          </a:prstGeom>
        </p:spPr>
      </p:pic>
      <p:pic>
        <p:nvPicPr>
          <p:cNvPr id="43" name="Picture 4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2258653" y="4947164"/>
            <a:ext cx="293224" cy="404445"/>
          </a:xfrm>
          <a:prstGeom prst="rect">
            <a:avLst/>
          </a:prstGeom>
        </p:spPr>
      </p:pic>
      <p:sp>
        <p:nvSpPr>
          <p:cNvPr id="44" name="Content Placeholder 2"/>
          <p:cNvSpPr txBox="1">
            <a:spLocks/>
          </p:cNvSpPr>
          <p:nvPr/>
        </p:nvSpPr>
        <p:spPr>
          <a:xfrm>
            <a:off x="2405265" y="5894458"/>
            <a:ext cx="3222533" cy="5129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GC, Class Loader, …</a:t>
            </a:r>
          </a:p>
        </p:txBody>
      </p:sp>
      <p:graphicFrame>
        <p:nvGraphicFramePr>
          <p:cNvPr id="6" name="AEContents"/>
          <p:cNvGraphicFramePr/>
          <p:nvPr>
            <p:extLst>
              <p:ext uri="{D42A27DB-BD31-4B8C-83A1-F6EECF244321}">
                <p14:modId xmlns:p14="http://schemas.microsoft.com/office/powerpoint/2010/main" val="157017428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4100991197"/>
      </p:ext>
    </p:extLst>
  </p:cSld>
  <p:clrMapOvr>
    <a:masterClrMapping/>
  </p:clrMapOvr>
  <mc:AlternateContent xmlns:mc="http://schemas.openxmlformats.org/markup-compatibility/2006" xmlns:p14="http://schemas.microsoft.com/office/powerpoint/2010/main">
    <mc:Choice Requires="p14">
      <p:transition spd="slow" p14:dur="2000" advTm="48933"/>
    </mc:Choice>
    <mc:Fallback xmlns="">
      <p:transition spd="slow" advTm="4893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par>
                                <p:cTn id="35" presetID="10"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500"/>
                                        <p:tgtEl>
                                          <p:spTgt spid="1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fade">
                                      <p:cBhvr>
                                        <p:cTn id="60" dur="500"/>
                                        <p:tgtEl>
                                          <p:spTgt spid="3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500"/>
                                        <p:tgtEl>
                                          <p:spTgt spid="35"/>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fade">
                                      <p:cBhvr>
                                        <p:cTn id="66" dur="500"/>
                                        <p:tgtEl>
                                          <p:spTgt spid="36"/>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500"/>
                                        <p:tgtEl>
                                          <p:spTgt spid="2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3"/>
                                        </p:tgtEl>
                                        <p:attrNameLst>
                                          <p:attrName>style.visibility</p:attrName>
                                        </p:attrNameLst>
                                      </p:cBhvr>
                                      <p:to>
                                        <p:strVal val="visible"/>
                                      </p:to>
                                    </p:set>
                                    <p:animEffect transition="in" filter="fade">
                                      <p:cBhvr>
                                        <p:cTn id="74" dur="500"/>
                                        <p:tgtEl>
                                          <p:spTgt spid="2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4"/>
                                        </p:tgtEl>
                                        <p:attrNameLst>
                                          <p:attrName>style.visibility</p:attrName>
                                        </p:attrNameLst>
                                      </p:cBhvr>
                                      <p:to>
                                        <p:strVal val="visible"/>
                                      </p:to>
                                    </p:set>
                                    <p:animEffect transition="in" filter="fade">
                                      <p:cBhvr>
                                        <p:cTn id="77" dur="500"/>
                                        <p:tgtEl>
                                          <p:spTgt spid="2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5"/>
                                        </p:tgtEl>
                                        <p:attrNameLst>
                                          <p:attrName>style.visibility</p:attrName>
                                        </p:attrNameLst>
                                      </p:cBhvr>
                                      <p:to>
                                        <p:strVal val="visible"/>
                                      </p:to>
                                    </p:set>
                                    <p:animEffect transition="in" filter="fade">
                                      <p:cBhvr>
                                        <p:cTn id="80" dur="500"/>
                                        <p:tgtEl>
                                          <p:spTgt spid="25"/>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6"/>
                                        </p:tgtEl>
                                        <p:attrNameLst>
                                          <p:attrName>style.visibility</p:attrName>
                                        </p:attrNameLst>
                                      </p:cBhvr>
                                      <p:to>
                                        <p:strVal val="visible"/>
                                      </p:to>
                                    </p:set>
                                    <p:animEffect transition="in" filter="fade">
                                      <p:cBhvr>
                                        <p:cTn id="83" dur="500"/>
                                        <p:tgtEl>
                                          <p:spTgt spid="26"/>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7"/>
                                        </p:tgtEl>
                                        <p:attrNameLst>
                                          <p:attrName>style.visibility</p:attrName>
                                        </p:attrNameLst>
                                      </p:cBhvr>
                                      <p:to>
                                        <p:strVal val="visible"/>
                                      </p:to>
                                    </p:set>
                                    <p:animEffect transition="in" filter="fade">
                                      <p:cBhvr>
                                        <p:cTn id="86" dur="500"/>
                                        <p:tgtEl>
                                          <p:spTgt spid="27"/>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7"/>
                                        </p:tgtEl>
                                        <p:attrNameLst>
                                          <p:attrName>style.visibility</p:attrName>
                                        </p:attrNameLst>
                                      </p:cBhvr>
                                      <p:to>
                                        <p:strVal val="visible"/>
                                      </p:to>
                                    </p:set>
                                    <p:animEffect transition="in" filter="fade">
                                      <p:cBhvr>
                                        <p:cTn id="89" dur="500"/>
                                        <p:tgtEl>
                                          <p:spTgt spid="3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8"/>
                                        </p:tgtEl>
                                        <p:attrNameLst>
                                          <p:attrName>style.visibility</p:attrName>
                                        </p:attrNameLst>
                                      </p:cBhvr>
                                      <p:to>
                                        <p:strVal val="visible"/>
                                      </p:to>
                                    </p:set>
                                    <p:animEffect transition="in" filter="fade">
                                      <p:cBhvr>
                                        <p:cTn id="92" dur="500"/>
                                        <p:tgtEl>
                                          <p:spTgt spid="3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9"/>
                                        </p:tgtEl>
                                        <p:attrNameLst>
                                          <p:attrName>style.visibility</p:attrName>
                                        </p:attrNameLst>
                                      </p:cBhvr>
                                      <p:to>
                                        <p:strVal val="visible"/>
                                      </p:to>
                                    </p:set>
                                    <p:animEffect transition="in" filter="fade">
                                      <p:cBhvr>
                                        <p:cTn id="95" dur="500"/>
                                        <p:tgtEl>
                                          <p:spTgt spid="39"/>
                                        </p:tgtEl>
                                      </p:cBhvr>
                                    </p:animEffect>
                                  </p:childTnLst>
                                </p:cTn>
                              </p:par>
                            </p:childTnLst>
                          </p:cTn>
                        </p:par>
                        <p:par>
                          <p:cTn id="96" fill="hold">
                            <p:stCondLst>
                              <p:cond delay="500"/>
                            </p:stCondLst>
                            <p:childTnLst>
                              <p:par>
                                <p:cTn id="97" presetID="42" presetClass="path" presetSubtype="0" accel="50000" decel="50000" fill="hold" grpId="1" nodeType="afterEffect">
                                  <p:stCondLst>
                                    <p:cond delay="500"/>
                                  </p:stCondLst>
                                  <p:childTnLst>
                                    <p:animMotion origin="layout" path="M 0.00069 -0.00093 L -0.23212 -0.00023 " pathEditMode="relative" rAng="0" ptsTypes="AA">
                                      <p:cBhvr>
                                        <p:cTn id="98" dur="2000" fill="hold"/>
                                        <p:tgtEl>
                                          <p:spTgt spid="24"/>
                                        </p:tgtEl>
                                        <p:attrNameLst>
                                          <p:attrName>ppt_x</p:attrName>
                                          <p:attrName>ppt_y</p:attrName>
                                        </p:attrNameLst>
                                      </p:cBhvr>
                                      <p:rCtr x="-11649" y="23"/>
                                    </p:animMotion>
                                  </p:childTnLst>
                                </p:cTn>
                              </p:par>
                              <p:par>
                                <p:cTn id="99" presetID="42" presetClass="path" presetSubtype="0" accel="50000" decel="50000" fill="hold" grpId="1" nodeType="withEffect">
                                  <p:stCondLst>
                                    <p:cond delay="0"/>
                                  </p:stCondLst>
                                  <p:childTnLst>
                                    <p:animMotion origin="layout" path="M 2.77778E-6 1.85185E-6 L 0.10659 -0.00046 " pathEditMode="relative" rAng="0" ptsTypes="AA">
                                      <p:cBhvr>
                                        <p:cTn id="100" dur="2000" fill="hold"/>
                                        <p:tgtEl>
                                          <p:spTgt spid="26"/>
                                        </p:tgtEl>
                                        <p:attrNameLst>
                                          <p:attrName>ppt_x</p:attrName>
                                          <p:attrName>ppt_y</p:attrName>
                                        </p:attrNameLst>
                                      </p:cBhvr>
                                      <p:rCtr x="5330" y="-23"/>
                                    </p:animMotion>
                                  </p:childTnLst>
                                </p:cTn>
                              </p:par>
                              <p:par>
                                <p:cTn id="101" presetID="10" presetClass="entr" presetSubtype="0" fill="hold" grpId="0" nodeType="withEffect">
                                  <p:stCondLst>
                                    <p:cond delay="0"/>
                                  </p:stCondLst>
                                  <p:childTnLst>
                                    <p:set>
                                      <p:cBhvr>
                                        <p:cTn id="102" dur="1" fill="hold">
                                          <p:stCondLst>
                                            <p:cond delay="0"/>
                                          </p:stCondLst>
                                        </p:cTn>
                                        <p:tgtEl>
                                          <p:spTgt spid="44"/>
                                        </p:tgtEl>
                                        <p:attrNameLst>
                                          <p:attrName>style.visibility</p:attrName>
                                        </p:attrNameLst>
                                      </p:cBhvr>
                                      <p:to>
                                        <p:strVal val="visible"/>
                                      </p:to>
                                    </p:set>
                                    <p:animEffect transition="in" filter="fade">
                                      <p:cBhvr>
                                        <p:cTn id="103" dur="500"/>
                                        <p:tgtEl>
                                          <p:spTgt spid="44"/>
                                        </p:tgtEl>
                                      </p:cBhvr>
                                    </p:animEffect>
                                  </p:childTnLst>
                                </p:cTn>
                              </p:par>
                            </p:childTnLst>
                          </p:cTn>
                        </p:par>
                        <p:par>
                          <p:cTn id="104" fill="hold">
                            <p:stCondLst>
                              <p:cond delay="3000"/>
                            </p:stCondLst>
                            <p:childTnLst>
                              <p:par>
                                <p:cTn id="105" presetID="22" presetClass="entr" presetSubtype="4" fill="hold" nodeType="afterEffect">
                                  <p:stCondLst>
                                    <p:cond delay="0"/>
                                  </p:stCondLst>
                                  <p:childTnLst>
                                    <p:set>
                                      <p:cBhvr>
                                        <p:cTn id="106" dur="1" fill="hold">
                                          <p:stCondLst>
                                            <p:cond delay="0"/>
                                          </p:stCondLst>
                                        </p:cTn>
                                        <p:tgtEl>
                                          <p:spTgt spid="42"/>
                                        </p:tgtEl>
                                        <p:attrNameLst>
                                          <p:attrName>style.visibility</p:attrName>
                                        </p:attrNameLst>
                                      </p:cBhvr>
                                      <p:to>
                                        <p:strVal val="visible"/>
                                      </p:to>
                                    </p:set>
                                    <p:animEffect transition="in" filter="wipe(down)">
                                      <p:cBhvr>
                                        <p:cTn id="107" dur="500"/>
                                        <p:tgtEl>
                                          <p:spTgt spid="42"/>
                                        </p:tgtEl>
                                      </p:cBhvr>
                                    </p:animEffect>
                                  </p:childTnLst>
                                </p:cTn>
                              </p:par>
                              <p:par>
                                <p:cTn id="108" presetID="22" presetClass="entr" presetSubtype="4" fill="hold" nodeType="withEffect">
                                  <p:stCondLst>
                                    <p:cond delay="0"/>
                                  </p:stCondLst>
                                  <p:childTnLst>
                                    <p:set>
                                      <p:cBhvr>
                                        <p:cTn id="109" dur="1" fill="hold">
                                          <p:stCondLst>
                                            <p:cond delay="0"/>
                                          </p:stCondLst>
                                        </p:cTn>
                                        <p:tgtEl>
                                          <p:spTgt spid="43"/>
                                        </p:tgtEl>
                                        <p:attrNameLst>
                                          <p:attrName>style.visibility</p:attrName>
                                        </p:attrNameLst>
                                      </p:cBhvr>
                                      <p:to>
                                        <p:strVal val="visible"/>
                                      </p:to>
                                    </p:set>
                                    <p:animEffect transition="in" filter="wipe(down)">
                                      <p:cBhvr>
                                        <p:cTn id="11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P spid="11" grpId="0" animBg="1"/>
      <p:bldP spid="12" grpId="0" animBg="1"/>
      <p:bldP spid="13" grpId="0" animBg="1"/>
      <p:bldP spid="14" grpId="0" animBg="1"/>
      <p:bldP spid="15" grpId="0"/>
      <p:bldP spid="16" grpId="0" animBg="1"/>
      <p:bldP spid="17" grpId="0" animBg="1"/>
      <p:bldP spid="18" grpId="0" animBg="1"/>
      <p:bldP spid="19" grpId="0" animBg="1"/>
      <p:bldP spid="20" grpId="0" animBg="1"/>
      <p:bldP spid="22" grpId="0"/>
      <p:bldP spid="23" grpId="0" animBg="1"/>
      <p:bldP spid="24" grpId="0" animBg="1"/>
      <p:bldP spid="24" grpId="1" animBg="1"/>
      <p:bldP spid="25" grpId="0" animBg="1"/>
      <p:bldP spid="26" grpId="0" animBg="1"/>
      <p:bldP spid="26" grpId="1" animBg="1"/>
      <p:bldP spid="5" grpId="0" animBg="1"/>
      <p:bldP spid="27" grpId="0" animBg="1"/>
      <p:bldP spid="32" grpId="0" animBg="1"/>
      <p:bldP spid="33" grpId="0" animBg="1"/>
      <p:bldP spid="34" grpId="0" animBg="1"/>
      <p:bldP spid="35" grpId="0" animBg="1"/>
      <p:bldP spid="36" grpId="0" animBg="1"/>
      <p:bldP spid="37" grpId="0" animBg="1"/>
      <p:bldP spid="38" grpId="0" animBg="1"/>
      <p:bldP spid="39" grpId="0" animBg="1"/>
      <p:bldP spid="4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Objects Moved</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24673040"/>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AEContents"/>
          <p:cNvGraphicFramePr/>
          <p:nvPr>
            <p:extLst>
              <p:ext uri="{D42A27DB-BD31-4B8C-83A1-F6EECF244321}">
                <p14:modId xmlns:p14="http://schemas.microsoft.com/office/powerpoint/2010/main" val="3988423351"/>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03536905"/>
      </p:ext>
    </p:extLst>
  </p:cSld>
  <p:clrMapOvr>
    <a:masterClrMapping/>
  </p:clrMapOvr>
  <mc:AlternateContent xmlns:mc="http://schemas.openxmlformats.org/markup-compatibility/2006" xmlns:p14="http://schemas.microsoft.com/office/powerpoint/2010/main">
    <mc:Choice Requires="p14">
      <p:transition spd="slow" p14:dur="2000" advTm="285"/>
    </mc:Choice>
    <mc:Fallback xmlns="">
      <p:transition spd="slow" advTm="285"/>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997150" y="3868615"/>
            <a:ext cx="7460015" cy="14026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97151" y="2341858"/>
            <a:ext cx="7460015" cy="978112"/>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err="1"/>
              <a:t>sun.misc.Unsafe</a:t>
            </a:r>
            <a:endParaRPr lang="en-US" dirty="0"/>
          </a:p>
        </p:txBody>
      </p:sp>
      <p:sp>
        <p:nvSpPr>
          <p:cNvPr id="3" name="Content Placeholder 2"/>
          <p:cNvSpPr>
            <a:spLocks noGrp="1"/>
          </p:cNvSpPr>
          <p:nvPr>
            <p:ph idx="1"/>
          </p:nvPr>
        </p:nvSpPr>
        <p:spPr/>
        <p:txBody>
          <a:bodyPr>
            <a:normAutofit/>
          </a:bodyPr>
          <a:lstStyle/>
          <a:p>
            <a:pPr>
              <a:lnSpc>
                <a:spcPct val="100000"/>
              </a:lnSpc>
            </a:pPr>
            <a:r>
              <a:rPr lang="en-US" dirty="0"/>
              <a:t>Tracks unsafe access, prevents padding</a:t>
            </a:r>
          </a:p>
          <a:p>
            <a:pPr marL="342900" lvl="1" indent="0">
              <a:lnSpc>
                <a:spcPct val="100000"/>
              </a:lnSpc>
              <a:buNone/>
            </a:pPr>
            <a:r>
              <a:rPr lang="en-US" sz="2800" dirty="0">
                <a:latin typeface="LM Mono Light Cond 10" panose="00000509000000000000" pitchFamily="49" charset="0"/>
              </a:rPr>
              <a:t>FLD_OFFS = </a:t>
            </a:r>
            <a:r>
              <a:rPr lang="en-US" sz="2800" dirty="0" err="1">
                <a:latin typeface="LM Mono Light Cond 10" panose="00000509000000000000" pitchFamily="49" charset="0"/>
              </a:rPr>
              <a:t>U.objectFieldOffset</a:t>
            </a:r>
            <a:r>
              <a:rPr lang="en-US" sz="2800" dirty="0">
                <a:latin typeface="LM Mono Light Cond 10" panose="00000509000000000000" pitchFamily="49" charset="0"/>
              </a:rPr>
              <a:t>(</a:t>
            </a:r>
            <a:r>
              <a:rPr lang="en-US" sz="2800" dirty="0" err="1">
                <a:latin typeface="LM Mono Light Cond 10" panose="00000509000000000000" pitchFamily="49" charset="0"/>
              </a:rPr>
              <a:t>k.getDeclaredField</a:t>
            </a:r>
            <a:r>
              <a:rPr lang="en-US" sz="2800" dirty="0">
                <a:latin typeface="LM Mono Light Cond 10" panose="00000509000000000000" pitchFamily="49" charset="0"/>
              </a:rPr>
              <a:t>("</a:t>
            </a:r>
            <a:r>
              <a:rPr lang="en-US" sz="2800" dirty="0" err="1">
                <a:latin typeface="LM Mono Light Cond 10" panose="00000509000000000000" pitchFamily="49" charset="0"/>
              </a:rPr>
              <a:t>fld</a:t>
            </a:r>
            <a:r>
              <a:rPr lang="en-US" sz="2800" dirty="0">
                <a:latin typeface="LM Mono Light Cond 10" panose="00000509000000000000" pitchFamily="49" charset="0"/>
              </a:rPr>
              <a:t>"));</a:t>
            </a:r>
          </a:p>
          <a:p>
            <a:pPr marL="342900" lvl="1" indent="0">
              <a:lnSpc>
                <a:spcPct val="100000"/>
              </a:lnSpc>
              <a:buNone/>
            </a:pPr>
            <a:r>
              <a:rPr lang="en-US" sz="2800" dirty="0" err="1">
                <a:latin typeface="LM Mono Light Cond 10" panose="00000509000000000000" pitchFamily="49" charset="0"/>
              </a:rPr>
              <a:t>Unsafe.putLong</a:t>
            </a:r>
            <a:r>
              <a:rPr lang="en-US" sz="2800" dirty="0">
                <a:latin typeface="LM Mono Light Cond 10" panose="00000509000000000000" pitchFamily="49" charset="0"/>
              </a:rPr>
              <a:t>(o, FLD_OFFS, value);</a:t>
            </a:r>
          </a:p>
          <a:p>
            <a:pPr>
              <a:lnSpc>
                <a:spcPct val="100000"/>
              </a:lnSpc>
            </a:pPr>
            <a:r>
              <a:rPr lang="en-US" dirty="0"/>
              <a:t>R</a:t>
            </a:r>
            <a:r>
              <a:rPr lang="en-US" cap="small" dirty="0"/>
              <a:t>emix</a:t>
            </a:r>
            <a:r>
              <a:rPr lang="en-US" dirty="0"/>
              <a:t> Extended </a:t>
            </a:r>
            <a:r>
              <a:rPr lang="en-US" b="1" dirty="0"/>
              <a:t>Unsafe</a:t>
            </a:r>
            <a:r>
              <a:rPr lang="en-US" dirty="0"/>
              <a:t> :</a:t>
            </a:r>
          </a:p>
          <a:p>
            <a:pPr marL="342900" lvl="1" indent="0">
              <a:lnSpc>
                <a:spcPct val="100000"/>
              </a:lnSpc>
              <a:buNone/>
            </a:pPr>
            <a:r>
              <a:rPr lang="en-US" sz="2800" dirty="0" err="1">
                <a:latin typeface="LM Mono Light Cond 10" panose="00000509000000000000" pitchFamily="49" charset="0"/>
              </a:rPr>
              <a:t>U.registerFieldOffset</a:t>
            </a:r>
            <a:r>
              <a:rPr lang="en-US" sz="2800" dirty="0">
                <a:latin typeface="LM Mono Light Cond 10" panose="00000509000000000000" pitchFamily="49" charset="0"/>
              </a:rPr>
              <a:t>(</a:t>
            </a:r>
            <a:r>
              <a:rPr lang="en-US" sz="2800" dirty="0" err="1">
                <a:latin typeface="LM Mono Light Cond 10" panose="00000509000000000000" pitchFamily="49" charset="0"/>
              </a:rPr>
              <a:t>k.getDeclaredField</a:t>
            </a:r>
            <a:r>
              <a:rPr lang="en-US" sz="2800" dirty="0">
                <a:latin typeface="LM Mono Light Cond 10" panose="00000509000000000000" pitchFamily="49" charset="0"/>
              </a:rPr>
              <a:t>("</a:t>
            </a:r>
            <a:r>
              <a:rPr lang="en-US" sz="2800" dirty="0" err="1">
                <a:latin typeface="LM Mono Light Cond 10" panose="00000509000000000000" pitchFamily="49" charset="0"/>
              </a:rPr>
              <a:t>fld</a:t>
            </a:r>
            <a:r>
              <a:rPr lang="en-US" sz="2800" dirty="0">
                <a:latin typeface="LM Mono Light Cond 10" panose="00000509000000000000" pitchFamily="49" charset="0"/>
              </a:rPr>
              <a:t>"),</a:t>
            </a:r>
            <a:br>
              <a:rPr lang="en-US" sz="2800" dirty="0">
                <a:latin typeface="LM Mono Light Cond 10" panose="00000509000000000000" pitchFamily="49" charset="0"/>
              </a:rPr>
            </a:br>
            <a:r>
              <a:rPr lang="en-US" sz="2800" dirty="0">
                <a:latin typeface="LM Mono Light Cond 10" panose="00000509000000000000" pitchFamily="49" charset="0"/>
              </a:rPr>
              <a:t>                      </a:t>
            </a:r>
            <a:r>
              <a:rPr lang="en-US" sz="2800" dirty="0" err="1">
                <a:latin typeface="LM Mono Light Cond 10" panose="00000509000000000000" pitchFamily="49" charset="0"/>
              </a:rPr>
              <a:t>k.getDeclaredField</a:t>
            </a:r>
            <a:r>
              <a:rPr lang="en-US" sz="2800" dirty="0">
                <a:latin typeface="LM Mono Light Cond 10" panose="00000509000000000000" pitchFamily="49" charset="0"/>
              </a:rPr>
              <a:t>("FLD_OFFS“));</a:t>
            </a:r>
          </a:p>
          <a:p>
            <a:pPr marL="342900" lvl="1" indent="0">
              <a:lnSpc>
                <a:spcPct val="100000"/>
              </a:lnSpc>
              <a:buNone/>
            </a:pPr>
            <a:r>
              <a:rPr lang="en-US" sz="2800" dirty="0" err="1">
                <a:latin typeface="LM Mono Light Cond 10" panose="00000509000000000000" pitchFamily="49" charset="0"/>
              </a:rPr>
              <a:t>Unsafe.putLong</a:t>
            </a:r>
            <a:r>
              <a:rPr lang="en-US" sz="2800" dirty="0">
                <a:latin typeface="LM Mono Light Cond 10" panose="00000509000000000000" pitchFamily="49" charset="0"/>
              </a:rPr>
              <a:t>(o, FLD_OFFS, value);</a:t>
            </a:r>
          </a:p>
          <a:p>
            <a:pPr>
              <a:lnSpc>
                <a:spcPct val="100000"/>
              </a:lnSpc>
            </a:pPr>
            <a:r>
              <a:rPr lang="en-US" dirty="0"/>
              <a:t>Just as fast, enables padding</a:t>
            </a:r>
          </a:p>
        </p:txBody>
      </p:sp>
      <p:graphicFrame>
        <p:nvGraphicFramePr>
          <p:cNvPr id="4" name="AEContents"/>
          <p:cNvGraphicFramePr/>
          <p:nvPr>
            <p:extLst>
              <p:ext uri="{D42A27DB-BD31-4B8C-83A1-F6EECF244321}">
                <p14:modId xmlns:p14="http://schemas.microsoft.com/office/powerpoint/2010/main" val="593645861"/>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71936567"/>
      </p:ext>
    </p:extLst>
  </p:cSld>
  <p:clrMapOvr>
    <a:masterClrMapping/>
  </p:clrMapOvr>
  <mc:AlternateContent xmlns:mc="http://schemas.openxmlformats.org/markup-compatibility/2006" xmlns:p14="http://schemas.microsoft.com/office/powerpoint/2010/main">
    <mc:Choice Requires="p14">
      <p:transition spd="slow" p14:dur="2000" advTm="73895"/>
    </mc:Choice>
    <mc:Fallback xmlns="">
      <p:transition spd="slow" advTm="73895"/>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Time-to-fix</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976299609"/>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AEContents"/>
          <p:cNvGraphicFramePr/>
          <p:nvPr>
            <p:extLst>
              <p:ext uri="{D42A27DB-BD31-4B8C-83A1-F6EECF244321}">
                <p14:modId xmlns:p14="http://schemas.microsoft.com/office/powerpoint/2010/main" val="282050634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79087789"/>
      </p:ext>
    </p:extLst>
  </p:cSld>
  <p:clrMapOvr>
    <a:masterClrMapping/>
  </p:clrMapOvr>
  <mc:AlternateContent xmlns:mc="http://schemas.openxmlformats.org/markup-compatibility/2006" xmlns:p14="http://schemas.microsoft.com/office/powerpoint/2010/main">
    <mc:Choice Requires="p14">
      <p:transition spd="slow" p14:dur="2000" advTm="824"/>
    </mc:Choice>
    <mc:Fallback xmlns="">
      <p:transition spd="slow" advTm="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11" dur="500"/>
                                        <p:tgtEl>
                                          <p:spTgt spid="10">
                                            <p:graphicEl>
                                              <a:chart seriesIdx="0"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Chart bld="series"/>
        </p:bldSub>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317961173"/>
              </p:ext>
            </p:extLst>
          </p:nvPr>
        </p:nvGraphicFramePr>
        <p:xfrm>
          <a:off x="628650" y="1815835"/>
          <a:ext cx="7886702" cy="3766926"/>
        </p:xfrm>
        <a:graphic>
          <a:graphicData uri="http://schemas.openxmlformats.org/drawingml/2006/table">
            <a:tbl>
              <a:tblPr firstRow="1" bandRow="1">
                <a:tableStyleId>{5C22544A-7EE6-4342-B048-85BDC9FD1C3A}</a:tableStyleId>
              </a:tblPr>
              <a:tblGrid>
                <a:gridCol w="2288117">
                  <a:extLst>
                    <a:ext uri="{9D8B030D-6E8A-4147-A177-3AD203B41FA5}">
                      <a16:colId xmlns:a16="http://schemas.microsoft.com/office/drawing/2014/main" val="2845512821"/>
                    </a:ext>
                  </a:extLst>
                </a:gridCol>
                <a:gridCol w="1866195">
                  <a:extLst>
                    <a:ext uri="{9D8B030D-6E8A-4147-A177-3AD203B41FA5}">
                      <a16:colId xmlns:a16="http://schemas.microsoft.com/office/drawing/2014/main" val="2590948043"/>
                    </a:ext>
                  </a:extLst>
                </a:gridCol>
                <a:gridCol w="1866195">
                  <a:extLst>
                    <a:ext uri="{9D8B030D-6E8A-4147-A177-3AD203B41FA5}">
                      <a16:colId xmlns:a16="http://schemas.microsoft.com/office/drawing/2014/main" val="2315141442"/>
                    </a:ext>
                  </a:extLst>
                </a:gridCol>
                <a:gridCol w="1866195">
                  <a:extLst>
                    <a:ext uri="{9D8B030D-6E8A-4147-A177-3AD203B41FA5}">
                      <a16:colId xmlns:a16="http://schemas.microsoft.com/office/drawing/2014/main" val="1971774974"/>
                    </a:ext>
                  </a:extLst>
                </a:gridCol>
              </a:tblGrid>
              <a:tr h="591873">
                <a:tc>
                  <a:txBody>
                    <a:bodyPr/>
                    <a:lstStyle/>
                    <a:p>
                      <a:r>
                        <a:rPr lang="en-US" sz="2600" dirty="0"/>
                        <a:t>Benchmark(s)</a:t>
                      </a:r>
                    </a:p>
                  </a:txBody>
                  <a:tcPr marL="68580" marR="68580" marT="34290" marB="34290"/>
                </a:tc>
                <a:tc>
                  <a:txBody>
                    <a:bodyPr/>
                    <a:lstStyle/>
                    <a:p>
                      <a:pPr algn="ctr"/>
                      <a:r>
                        <a:rPr lang="en-US" sz="2600" dirty="0"/>
                        <a:t>Classes Loaded</a:t>
                      </a:r>
                    </a:p>
                  </a:txBody>
                  <a:tcPr marL="68580" marR="68580" marT="34290" marB="34290"/>
                </a:tc>
                <a:tc>
                  <a:txBody>
                    <a:bodyPr/>
                    <a:lstStyle/>
                    <a:p>
                      <a:pPr algn="ctr"/>
                      <a:r>
                        <a:rPr lang="en-US" sz="2600" dirty="0"/>
                        <a:t>Processing (</a:t>
                      </a:r>
                      <a:r>
                        <a:rPr lang="en-US" sz="2600" dirty="0" err="1"/>
                        <a:t>ms</a:t>
                      </a:r>
                      <a:r>
                        <a:rPr lang="en-US" sz="2600" dirty="0"/>
                        <a:t>)</a:t>
                      </a:r>
                    </a:p>
                  </a:txBody>
                  <a:tcPr marL="68580" marR="68580" marT="34290" marB="34290"/>
                </a:tc>
                <a:tc>
                  <a:txBody>
                    <a:bodyPr/>
                    <a:lstStyle/>
                    <a:p>
                      <a:pPr algn="ctr"/>
                      <a:r>
                        <a:rPr lang="en-US" sz="2600" dirty="0"/>
                        <a:t>Heap Size (MB)</a:t>
                      </a:r>
                    </a:p>
                  </a:txBody>
                  <a:tcPr marL="68580" marR="68580" marT="34290" marB="34290"/>
                </a:tc>
                <a:extLst>
                  <a:ext uri="{0D108BD9-81ED-4DB2-BD59-A6C34878D82A}">
                    <a16:rowId xmlns:a16="http://schemas.microsoft.com/office/drawing/2014/main" val="532670397"/>
                  </a:ext>
                </a:extLst>
              </a:tr>
              <a:tr h="591873">
                <a:tc>
                  <a:txBody>
                    <a:bodyPr/>
                    <a:lstStyle/>
                    <a:p>
                      <a:r>
                        <a:rPr lang="en-US" sz="2600" dirty="0"/>
                        <a:t>DaCapo </a:t>
                      </a:r>
                      <a:r>
                        <a:rPr lang="en-US" sz="2600" dirty="0" err="1"/>
                        <a:t>Sunflow</a:t>
                      </a:r>
                      <a:endParaRPr lang="en-US" sz="2600" dirty="0"/>
                    </a:p>
                  </a:txBody>
                  <a:tcPr marL="68580" marR="68580" marT="34290" marB="34290"/>
                </a:tc>
                <a:tc>
                  <a:txBody>
                    <a:bodyPr/>
                    <a:lstStyle/>
                    <a:p>
                      <a:pPr algn="ctr"/>
                      <a:r>
                        <a:rPr lang="en-US" sz="2600" dirty="0"/>
                        <a:t>1879</a:t>
                      </a:r>
                    </a:p>
                  </a:txBody>
                  <a:tcPr marL="68580" marR="68580" marT="34290" marB="34290"/>
                </a:tc>
                <a:tc>
                  <a:txBody>
                    <a:bodyPr/>
                    <a:lstStyle/>
                    <a:p>
                      <a:pPr algn="ctr"/>
                      <a:r>
                        <a:rPr lang="en-US" sz="2600" dirty="0"/>
                        <a:t>1.47</a:t>
                      </a:r>
                    </a:p>
                  </a:txBody>
                  <a:tcPr marL="68580" marR="68580" marT="34290" marB="34290"/>
                </a:tc>
                <a:tc>
                  <a:txBody>
                    <a:bodyPr/>
                    <a:lstStyle/>
                    <a:p>
                      <a:pPr algn="ctr"/>
                      <a:r>
                        <a:rPr lang="en-US" sz="2600" dirty="0"/>
                        <a:t>854</a:t>
                      </a:r>
                    </a:p>
                  </a:txBody>
                  <a:tcPr marL="68580" marR="68580" marT="34290" marB="34290"/>
                </a:tc>
                <a:extLst>
                  <a:ext uri="{0D108BD9-81ED-4DB2-BD59-A6C34878D82A}">
                    <a16:rowId xmlns:a16="http://schemas.microsoft.com/office/drawing/2014/main" val="2736038733"/>
                  </a:ext>
                </a:extLst>
              </a:tr>
              <a:tr h="591873">
                <a:tc>
                  <a:txBody>
                    <a:bodyPr/>
                    <a:lstStyle/>
                    <a:p>
                      <a:r>
                        <a:rPr lang="en-US" sz="2600" dirty="0"/>
                        <a:t>Disruptor</a:t>
                      </a:r>
                    </a:p>
                  </a:txBody>
                  <a:tcPr marL="68580" marR="68580" marT="34290" marB="34290"/>
                </a:tc>
                <a:tc>
                  <a:txBody>
                    <a:bodyPr/>
                    <a:lstStyle/>
                    <a:p>
                      <a:pPr algn="ctr"/>
                      <a:r>
                        <a:rPr lang="en-US" sz="2600" dirty="0"/>
                        <a:t>700-900</a:t>
                      </a:r>
                    </a:p>
                  </a:txBody>
                  <a:tcPr marL="68580" marR="68580" marT="34290" marB="34290"/>
                </a:tc>
                <a:tc>
                  <a:txBody>
                    <a:bodyPr/>
                    <a:lstStyle/>
                    <a:p>
                      <a:pPr algn="ctr"/>
                      <a:r>
                        <a:rPr lang="en-US" sz="2600" dirty="0"/>
                        <a:t>0.5-1.3</a:t>
                      </a:r>
                    </a:p>
                  </a:txBody>
                  <a:tcPr marL="68580" marR="68580" marT="34290" marB="34290"/>
                </a:tc>
                <a:tc>
                  <a:txBody>
                    <a:bodyPr/>
                    <a:lstStyle/>
                    <a:p>
                      <a:pPr algn="ctr"/>
                      <a:r>
                        <a:rPr lang="en-US" sz="2600" dirty="0"/>
                        <a:t>40-85</a:t>
                      </a:r>
                    </a:p>
                  </a:txBody>
                  <a:tcPr marL="68580" marR="68580" marT="34290" marB="34290"/>
                </a:tc>
                <a:extLst>
                  <a:ext uri="{0D108BD9-81ED-4DB2-BD59-A6C34878D82A}">
                    <a16:rowId xmlns:a16="http://schemas.microsoft.com/office/drawing/2014/main" val="3539877959"/>
                  </a:ext>
                </a:extLst>
              </a:tr>
              <a:tr h="591873">
                <a:tc>
                  <a:txBody>
                    <a:bodyPr/>
                    <a:lstStyle/>
                    <a:p>
                      <a:r>
                        <a:rPr lang="en-US" sz="2600" dirty="0" err="1"/>
                        <a:t>SpringReactor</a:t>
                      </a:r>
                      <a:r>
                        <a:rPr lang="en-US" sz="2600" dirty="0"/>
                        <a:t> </a:t>
                      </a:r>
                      <a:r>
                        <a:rPr lang="en-US" sz="2600" dirty="0" err="1"/>
                        <a:t>WorkQueue</a:t>
                      </a:r>
                      <a:endParaRPr lang="en-US" sz="2600" dirty="0"/>
                    </a:p>
                  </a:txBody>
                  <a:tcPr marL="68580" marR="68580" marT="34290" marB="34290"/>
                </a:tc>
                <a:tc>
                  <a:txBody>
                    <a:bodyPr/>
                    <a:lstStyle/>
                    <a:p>
                      <a:pPr algn="ctr"/>
                      <a:r>
                        <a:rPr lang="en-US" sz="2600" dirty="0"/>
                        <a:t>1617</a:t>
                      </a:r>
                    </a:p>
                  </a:txBody>
                  <a:tcPr marL="68580" marR="68580" marT="34290" marB="34290"/>
                </a:tc>
                <a:tc>
                  <a:txBody>
                    <a:bodyPr/>
                    <a:lstStyle/>
                    <a:p>
                      <a:pPr algn="ctr"/>
                      <a:r>
                        <a:rPr lang="en-US" sz="2600" dirty="0"/>
                        <a:t>0.748</a:t>
                      </a:r>
                    </a:p>
                  </a:txBody>
                  <a:tcPr marL="68580" marR="68580" marT="34290" marB="34290"/>
                </a:tc>
                <a:tc>
                  <a:txBody>
                    <a:bodyPr/>
                    <a:lstStyle/>
                    <a:p>
                      <a:pPr algn="ctr"/>
                      <a:r>
                        <a:rPr lang="en-US" sz="2600" dirty="0"/>
                        <a:t>41</a:t>
                      </a:r>
                    </a:p>
                  </a:txBody>
                  <a:tcPr marL="68580" marR="68580" marT="34290" marB="34290"/>
                </a:tc>
                <a:extLst>
                  <a:ext uri="{0D108BD9-81ED-4DB2-BD59-A6C34878D82A}">
                    <a16:rowId xmlns:a16="http://schemas.microsoft.com/office/drawing/2014/main" val="1062411427"/>
                  </a:ext>
                </a:extLst>
              </a:tr>
              <a:tr h="591873">
                <a:tc>
                  <a:txBody>
                    <a:bodyPr/>
                    <a:lstStyle/>
                    <a:p>
                      <a:r>
                        <a:rPr lang="en-US" sz="2600" dirty="0" err="1"/>
                        <a:t>SpecJVM</a:t>
                      </a:r>
                      <a:r>
                        <a:rPr lang="en-US" sz="2600" dirty="0"/>
                        <a:t> serial</a:t>
                      </a:r>
                    </a:p>
                  </a:txBody>
                  <a:tcPr marL="68580" marR="68580" marT="34290" marB="34290"/>
                </a:tc>
                <a:tc>
                  <a:txBody>
                    <a:bodyPr/>
                    <a:lstStyle/>
                    <a:p>
                      <a:pPr algn="ctr"/>
                      <a:r>
                        <a:rPr lang="en-US" sz="2600" dirty="0"/>
                        <a:t>1498</a:t>
                      </a:r>
                    </a:p>
                  </a:txBody>
                  <a:tcPr marL="68580" marR="68580" marT="34290" marB="34290"/>
                </a:tc>
                <a:tc>
                  <a:txBody>
                    <a:bodyPr/>
                    <a:lstStyle/>
                    <a:p>
                      <a:pPr algn="ctr"/>
                      <a:r>
                        <a:rPr lang="en-US" sz="2600" dirty="0"/>
                        <a:t>1.21</a:t>
                      </a:r>
                    </a:p>
                  </a:txBody>
                  <a:tcPr marL="68580" marR="68580" marT="34290" marB="34290"/>
                </a:tc>
                <a:tc>
                  <a:txBody>
                    <a:bodyPr/>
                    <a:lstStyle/>
                    <a:p>
                      <a:pPr algn="ctr"/>
                      <a:r>
                        <a:rPr lang="en-US" sz="2600" dirty="0"/>
                        <a:t>1603</a:t>
                      </a:r>
                    </a:p>
                  </a:txBody>
                  <a:tcPr marL="68580" marR="68580" marT="34290" marB="34290"/>
                </a:tc>
                <a:extLst>
                  <a:ext uri="{0D108BD9-81ED-4DB2-BD59-A6C34878D82A}">
                    <a16:rowId xmlns:a16="http://schemas.microsoft.com/office/drawing/2014/main" val="174914508"/>
                  </a:ext>
                </a:extLst>
              </a:tr>
            </a:tbl>
          </a:graphicData>
        </a:graphic>
      </p:graphicFrame>
      <p:graphicFrame>
        <p:nvGraphicFramePr>
          <p:cNvPr id="3" name="AEContents"/>
          <p:cNvGraphicFramePr/>
          <p:nvPr>
            <p:extLst>
              <p:ext uri="{D42A27DB-BD31-4B8C-83A1-F6EECF244321}">
                <p14:modId xmlns:p14="http://schemas.microsoft.com/office/powerpoint/2010/main" val="2622945869"/>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51269980"/>
      </p:ext>
    </p:extLst>
  </p:cSld>
  <p:clrMapOvr>
    <a:masterClrMapping/>
  </p:clrMapOvr>
  <mc:AlternateContent xmlns:mc="http://schemas.openxmlformats.org/markup-compatibility/2006" xmlns:p14="http://schemas.microsoft.com/office/powerpoint/2010/main">
    <mc:Choice Requires="p14">
      <p:transition spd="slow" p14:dur="2000" advTm="158"/>
    </mc:Choice>
    <mc:Fallback xmlns="">
      <p:transition spd="slow" advTm="158"/>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cap="small" dirty="0"/>
              <a:t>emix </a:t>
            </a:r>
            <a:r>
              <a:rPr lang="en-US" dirty="0"/>
              <a:t>Speedup vs HITM rate</a:t>
            </a: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r="32145" b="31355"/>
          <a:stretch/>
        </p:blipFill>
        <p:spPr>
          <a:xfrm>
            <a:off x="1255216" y="1690689"/>
            <a:ext cx="6633567" cy="3824674"/>
          </a:xfrm>
        </p:spPr>
      </p:pic>
      <p:graphicFrame>
        <p:nvGraphicFramePr>
          <p:cNvPr id="3" name="AEContents"/>
          <p:cNvGraphicFramePr/>
          <p:nvPr>
            <p:extLst>
              <p:ext uri="{D42A27DB-BD31-4B8C-83A1-F6EECF244321}">
                <p14:modId xmlns:p14="http://schemas.microsoft.com/office/powerpoint/2010/main" val="2430864073"/>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52790598"/>
      </p:ext>
    </p:extLst>
  </p:cSld>
  <p:clrMapOvr>
    <a:masterClrMapping/>
  </p:clrMapOvr>
  <mc:AlternateContent xmlns:mc="http://schemas.openxmlformats.org/markup-compatibility/2006" xmlns:p14="http://schemas.microsoft.com/office/powerpoint/2010/main">
    <mc:Choice Requires="p14">
      <p:transition spd="slow" p14:dur="2000" advTm="345"/>
    </mc:Choice>
    <mc:Fallback xmlns="">
      <p:transition spd="slow" advTm="345"/>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Size-Preserving-</a:t>
            </a:r>
            <a:r>
              <a:rPr lang="en-US" i="1" dirty="0" err="1"/>
              <a:t>Klass</a:t>
            </a:r>
            <a:endParaRPr lang="en-US" i="1" dirty="0"/>
          </a:p>
        </p:txBody>
      </p:sp>
      <p:sp>
        <p:nvSpPr>
          <p:cNvPr id="3" name="Content Placeholder 2"/>
          <p:cNvSpPr>
            <a:spLocks noGrp="1"/>
          </p:cNvSpPr>
          <p:nvPr>
            <p:ph idx="1"/>
          </p:nvPr>
        </p:nvSpPr>
        <p:spPr/>
        <p:txBody>
          <a:bodyPr>
            <a:normAutofit lnSpcReduction="10000"/>
          </a:bodyPr>
          <a:lstStyle/>
          <a:p>
            <a:r>
              <a:rPr lang="en-US" dirty="0"/>
              <a:t>Instances are stored contiguously in memory</a:t>
            </a:r>
          </a:p>
          <a:p>
            <a:r>
              <a:rPr lang="en-US" dirty="0"/>
              <a:t>Object sizes not stored directly in the heap</a:t>
            </a:r>
          </a:p>
          <a:p>
            <a:pPr lvl="1"/>
            <a:r>
              <a:rPr lang="en-US" dirty="0"/>
              <a:t>Calculated through the </a:t>
            </a:r>
            <a:r>
              <a:rPr lang="en-US" i="1" dirty="0" err="1"/>
              <a:t>klass</a:t>
            </a:r>
            <a:r>
              <a:rPr lang="en-US" dirty="0"/>
              <a:t> pointer in the object header</a:t>
            </a:r>
          </a:p>
          <a:p>
            <a:r>
              <a:rPr lang="en-US" dirty="0"/>
              <a:t>Padding breaks this assumption</a:t>
            </a:r>
          </a:p>
          <a:p>
            <a:pPr lvl="1"/>
            <a:r>
              <a:rPr lang="en-US" dirty="0"/>
              <a:t>Object left behind at old location has wrong size!</a:t>
            </a:r>
          </a:p>
          <a:p>
            <a:r>
              <a:rPr lang="en-US" dirty="0"/>
              <a:t>Solution – create a ghost </a:t>
            </a:r>
            <a:r>
              <a:rPr lang="en-US" i="1" dirty="0" err="1"/>
              <a:t>klass</a:t>
            </a:r>
            <a:r>
              <a:rPr lang="en-US" dirty="0"/>
              <a:t> with the original size</a:t>
            </a:r>
          </a:p>
          <a:p>
            <a:pPr lvl="1"/>
            <a:r>
              <a:rPr lang="en-US" dirty="0"/>
              <a:t>Modify dead instances to point to this ghost</a:t>
            </a:r>
          </a:p>
          <a:p>
            <a:r>
              <a:rPr lang="en-US" dirty="0"/>
              <a:t>Take care not to traverse padded objects in heap until </a:t>
            </a:r>
            <a:r>
              <a:rPr lang="en-US" i="1" dirty="0" err="1"/>
              <a:t>klass</a:t>
            </a:r>
            <a:r>
              <a:rPr lang="en-US" dirty="0"/>
              <a:t> size is updated</a:t>
            </a:r>
          </a:p>
        </p:txBody>
      </p:sp>
      <p:graphicFrame>
        <p:nvGraphicFramePr>
          <p:cNvPr id="4" name="AEContents"/>
          <p:cNvGraphicFramePr/>
          <p:nvPr>
            <p:extLst>
              <p:ext uri="{D42A27DB-BD31-4B8C-83A1-F6EECF244321}">
                <p14:modId xmlns:p14="http://schemas.microsoft.com/office/powerpoint/2010/main" val="168584958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228069"/>
      </p:ext>
    </p:extLst>
  </p:cSld>
  <p:clrMapOvr>
    <a:masterClrMapping/>
  </p:clrMapOvr>
  <mc:AlternateContent xmlns:mc="http://schemas.openxmlformats.org/markup-compatibility/2006" xmlns:p14="http://schemas.microsoft.com/office/powerpoint/2010/main">
    <mc:Choice Requires="p14">
      <p:transition spd="slow" p14:dur="2000" advTm="265"/>
    </mc:Choice>
    <mc:Fallback xmlns="">
      <p:transition spd="slow" advTm="265"/>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 - Inheritance</a:t>
            </a:r>
          </a:p>
        </p:txBody>
      </p:sp>
      <p:graphicFrame>
        <p:nvGraphicFramePr>
          <p:cNvPr id="6" name="Table 5"/>
          <p:cNvGraphicFramePr>
            <a:graphicFrameLocks noGrp="1"/>
          </p:cNvGraphicFramePr>
          <p:nvPr>
            <p:extLst>
              <p:ext uri="{D42A27DB-BD31-4B8C-83A1-F6EECF244321}">
                <p14:modId xmlns:p14="http://schemas.microsoft.com/office/powerpoint/2010/main" val="4259521018"/>
              </p:ext>
            </p:extLst>
          </p:nvPr>
        </p:nvGraphicFramePr>
        <p:xfrm>
          <a:off x="4067812" y="2161643"/>
          <a:ext cx="1008695" cy="708660"/>
        </p:xfrm>
        <a:graphic>
          <a:graphicData uri="http://schemas.openxmlformats.org/drawingml/2006/table">
            <a:tbl>
              <a:tblPr firstRow="1" bandRow="1">
                <a:tableStyleId>{5940675A-B579-460E-94D1-54222C63F5DA}</a:tableStyleId>
              </a:tblPr>
              <a:tblGrid>
                <a:gridCol w="1008695">
                  <a:extLst>
                    <a:ext uri="{9D8B030D-6E8A-4147-A177-3AD203B41FA5}">
                      <a16:colId xmlns:a16="http://schemas.microsoft.com/office/drawing/2014/main" val="4150943658"/>
                    </a:ext>
                  </a:extLst>
                </a:gridCol>
              </a:tblGrid>
              <a:tr h="229514">
                <a:tc>
                  <a:txBody>
                    <a:bodyPr/>
                    <a:lstStyle/>
                    <a:p>
                      <a:pPr algn="ctr"/>
                      <a:r>
                        <a:rPr lang="en-US" sz="1100" dirty="0">
                          <a:solidFill>
                            <a:schemeClr val="bg1"/>
                          </a:solidFill>
                        </a:rPr>
                        <a:t>class A</a:t>
                      </a:r>
                    </a:p>
                  </a:txBody>
                  <a:tcPr marL="68580" marR="68580" marT="34290" marB="34290">
                    <a:solidFill>
                      <a:srgbClr val="0070C0"/>
                    </a:solidFill>
                  </a:tcPr>
                </a:tc>
                <a:extLst>
                  <a:ext uri="{0D108BD9-81ED-4DB2-BD59-A6C34878D82A}">
                    <a16:rowId xmlns:a16="http://schemas.microsoft.com/office/drawing/2014/main" val="2966706873"/>
                  </a:ext>
                </a:extLst>
              </a:tr>
              <a:tr h="229514">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9514">
                <a:tc>
                  <a:txBody>
                    <a:bodyPr/>
                    <a:lstStyle/>
                    <a:p>
                      <a:r>
                        <a:rPr lang="en-US" sz="1100" dirty="0"/>
                        <a:t>byte a</a:t>
                      </a:r>
                    </a:p>
                  </a:txBody>
                  <a:tcPr marL="68580" marR="68580" marT="34290" marB="34290"/>
                </a:tc>
                <a:extLst>
                  <a:ext uri="{0D108BD9-81ED-4DB2-BD59-A6C34878D82A}">
                    <a16:rowId xmlns:a16="http://schemas.microsoft.com/office/drawing/2014/main" val="2434496155"/>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832253298"/>
              </p:ext>
            </p:extLst>
          </p:nvPr>
        </p:nvGraphicFramePr>
        <p:xfrm>
          <a:off x="3222686" y="3141241"/>
          <a:ext cx="1117054" cy="111252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B extends A</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b</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4119501" y="3569150"/>
            <a:ext cx="183989" cy="253777"/>
          </a:xfrm>
          <a:prstGeom prst="rect">
            <a:avLst/>
          </a:prstGeom>
        </p:spPr>
      </p:pic>
      <p:cxnSp>
        <p:nvCxnSpPr>
          <p:cNvPr id="11" name="Elbow Connector 10"/>
          <p:cNvCxnSpPr>
            <a:stCxn id="24" idx="0"/>
            <a:endCxn id="6" idx="2"/>
          </p:cNvCxnSpPr>
          <p:nvPr/>
        </p:nvCxnSpPr>
        <p:spPr>
          <a:xfrm rot="16200000" flipV="1">
            <a:off x="4838612" y="2603850"/>
            <a:ext cx="270938" cy="803843"/>
          </a:xfrm>
          <a:prstGeom prst="bentConnector3">
            <a:avLst>
              <a:gd name="adj1" fmla="val 50000"/>
            </a:avLst>
          </a:prstGeom>
          <a:ln>
            <a:headEnd type="none"/>
            <a:tailEnd type="none"/>
          </a:ln>
        </p:spPr>
        <p:style>
          <a:lnRef idx="1">
            <a:schemeClr val="accent1"/>
          </a:lnRef>
          <a:fillRef idx="0">
            <a:schemeClr val="accent1"/>
          </a:fillRef>
          <a:effectRef idx="0">
            <a:schemeClr val="accent1"/>
          </a:effectRef>
          <a:fontRef idx="minor">
            <a:schemeClr val="tx1"/>
          </a:fontRef>
        </p:style>
      </p:cxnSp>
      <p:graphicFrame>
        <p:nvGraphicFramePr>
          <p:cNvPr id="24" name="Table 23"/>
          <p:cNvGraphicFramePr>
            <a:graphicFrameLocks noGrp="1"/>
          </p:cNvGraphicFramePr>
          <p:nvPr>
            <p:extLst>
              <p:ext uri="{D42A27DB-BD31-4B8C-83A1-F6EECF244321}">
                <p14:modId xmlns:p14="http://schemas.microsoft.com/office/powerpoint/2010/main" val="832041826"/>
              </p:ext>
            </p:extLst>
          </p:nvPr>
        </p:nvGraphicFramePr>
        <p:xfrm>
          <a:off x="4817475" y="3141241"/>
          <a:ext cx="1117054" cy="111252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C extends A</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c</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graphicFrame>
        <p:nvGraphicFramePr>
          <p:cNvPr id="26" name="Table 25"/>
          <p:cNvGraphicFramePr>
            <a:graphicFrameLocks noGrp="1"/>
          </p:cNvGraphicFramePr>
          <p:nvPr>
            <p:extLst>
              <p:ext uri="{D42A27DB-BD31-4B8C-83A1-F6EECF244321}">
                <p14:modId xmlns:p14="http://schemas.microsoft.com/office/powerpoint/2010/main" val="1814623177"/>
              </p:ext>
            </p:extLst>
          </p:nvPr>
        </p:nvGraphicFramePr>
        <p:xfrm>
          <a:off x="4119501" y="4325815"/>
          <a:ext cx="1117054" cy="134874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E extends C</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c</a:t>
                      </a:r>
                    </a:p>
                  </a:txBody>
                  <a:tcPr marL="68580" marR="68580" marT="34290" marB="3429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222403"/>
                  </a:ext>
                </a:extLst>
              </a:tr>
              <a:tr h="228600">
                <a:tc>
                  <a:txBody>
                    <a:bodyPr/>
                    <a:lstStyle/>
                    <a:p>
                      <a:r>
                        <a:rPr lang="en-US" sz="1100" dirty="0"/>
                        <a:t>byte d</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484156474"/>
                  </a:ext>
                </a:extLst>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223559586"/>
              </p:ext>
            </p:extLst>
          </p:nvPr>
        </p:nvGraphicFramePr>
        <p:xfrm>
          <a:off x="5568203" y="4325815"/>
          <a:ext cx="1117054" cy="134874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E extends C</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c</a:t>
                      </a:r>
                    </a:p>
                  </a:txBody>
                  <a:tcPr marL="68580" marR="68580" marT="34290" marB="3429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222403"/>
                  </a:ext>
                </a:extLst>
              </a:tr>
              <a:tr h="228600">
                <a:tc>
                  <a:txBody>
                    <a:bodyPr/>
                    <a:lstStyle/>
                    <a:p>
                      <a:r>
                        <a:rPr lang="en-US" sz="1100" dirty="0"/>
                        <a:t>byte e</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739724010"/>
                  </a:ext>
                </a:extLst>
              </a:tr>
            </a:tbl>
          </a:graphicData>
        </a:graphic>
      </p:graphicFrame>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052566" y="4522419"/>
            <a:ext cx="183989" cy="253777"/>
          </a:xfrm>
          <a:prstGeom prst="rect">
            <a:avLst/>
          </a:prstGeom>
        </p:spPr>
      </p:pic>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043481" y="4972799"/>
            <a:ext cx="183989" cy="253777"/>
          </a:xfrm>
          <a:prstGeom prst="rect">
            <a:avLst/>
          </a:prstGeom>
        </p:spPr>
      </p:pic>
      <p:cxnSp>
        <p:nvCxnSpPr>
          <p:cNvPr id="33" name="Elbow Connector 32"/>
          <p:cNvCxnSpPr/>
          <p:nvPr/>
        </p:nvCxnSpPr>
        <p:spPr>
          <a:xfrm rot="5400000" flipH="1" flipV="1">
            <a:off x="4014427" y="2589415"/>
            <a:ext cx="291057" cy="824090"/>
          </a:xfrm>
          <a:prstGeom prst="bentConnector3">
            <a:avLst>
              <a:gd name="adj1" fmla="val 52045"/>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Elbow Connector 38"/>
          <p:cNvCxnSpPr/>
          <p:nvPr/>
        </p:nvCxnSpPr>
        <p:spPr>
          <a:xfrm rot="16200000" flipV="1">
            <a:off x="5632394" y="3799248"/>
            <a:ext cx="291057" cy="803843"/>
          </a:xfrm>
          <a:prstGeom prst="bentConnector3">
            <a:avLst>
              <a:gd name="adj1" fmla="val 50000"/>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Elbow Connector 39"/>
          <p:cNvCxnSpPr/>
          <p:nvPr/>
        </p:nvCxnSpPr>
        <p:spPr>
          <a:xfrm rot="5400000" flipH="1" flipV="1">
            <a:off x="4818110" y="3794872"/>
            <a:ext cx="291057" cy="824090"/>
          </a:xfrm>
          <a:prstGeom prst="bentConnector3">
            <a:avLst>
              <a:gd name="adj1" fmla="val 52045"/>
            </a:avLst>
          </a:prstGeom>
          <a:ln>
            <a:headEnd type="none"/>
            <a:tailEnd type="none"/>
          </a:ln>
        </p:spPr>
        <p:style>
          <a:lnRef idx="1">
            <a:schemeClr val="accent1"/>
          </a:lnRef>
          <a:fillRef idx="0">
            <a:schemeClr val="accent1"/>
          </a:fillRef>
          <a:effectRef idx="0">
            <a:schemeClr val="accent1"/>
          </a:effectRef>
          <a:fontRef idx="minor">
            <a:schemeClr val="tx1"/>
          </a:fontRef>
        </p:style>
      </p:cxnSp>
      <p:sp>
        <p:nvSpPr>
          <p:cNvPr id="12" name="Isosceles Triangle 11"/>
          <p:cNvSpPr/>
          <p:nvPr/>
        </p:nvSpPr>
        <p:spPr>
          <a:xfrm>
            <a:off x="4526836" y="2849015"/>
            <a:ext cx="90488" cy="79772"/>
          </a:xfrm>
          <a:prstGeom prst="triangle">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5" name="Isosceles Triangle 44"/>
          <p:cNvSpPr/>
          <p:nvPr/>
        </p:nvSpPr>
        <p:spPr>
          <a:xfrm>
            <a:off x="5330519" y="4058847"/>
            <a:ext cx="90488" cy="79772"/>
          </a:xfrm>
          <a:prstGeom prst="triangle">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7" name="Pentagon 46"/>
          <p:cNvSpPr/>
          <p:nvPr/>
        </p:nvSpPr>
        <p:spPr>
          <a:xfrm>
            <a:off x="3284458" y="2540740"/>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pic>
        <p:nvPicPr>
          <p:cNvPr id="49" name="Picture 48"/>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4892518" y="2354167"/>
            <a:ext cx="183989" cy="253777"/>
          </a:xfrm>
          <a:prstGeom prst="rect">
            <a:avLst/>
          </a:prstGeom>
        </p:spPr>
      </p:pic>
      <p:pic>
        <p:nvPicPr>
          <p:cNvPr id="50" name="Picture 49"/>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5750540" y="3344664"/>
            <a:ext cx="183989" cy="253777"/>
          </a:xfrm>
          <a:prstGeom prst="rect">
            <a:avLst/>
          </a:prstGeom>
        </p:spPr>
      </p:pic>
      <p:pic>
        <p:nvPicPr>
          <p:cNvPr id="51" name="Picture 50"/>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5750540" y="3793665"/>
            <a:ext cx="183989" cy="253777"/>
          </a:xfrm>
          <a:prstGeom prst="rect">
            <a:avLst/>
          </a:prstGeom>
        </p:spPr>
      </p:pic>
      <p:pic>
        <p:nvPicPr>
          <p:cNvPr id="52" name="Picture 51"/>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4892359" y="2599281"/>
            <a:ext cx="183989" cy="253777"/>
          </a:xfrm>
          <a:prstGeom prst="rect">
            <a:avLst/>
          </a:prstGeom>
        </p:spPr>
      </p:pic>
      <p:sp>
        <p:nvSpPr>
          <p:cNvPr id="53" name="Pentagon 52"/>
          <p:cNvSpPr/>
          <p:nvPr/>
        </p:nvSpPr>
        <p:spPr>
          <a:xfrm>
            <a:off x="3284458" y="2762547"/>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4" name="Pentagon 53"/>
          <p:cNvSpPr/>
          <p:nvPr/>
        </p:nvSpPr>
        <p:spPr>
          <a:xfrm>
            <a:off x="2439411" y="3526878"/>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5" name="Pentagon 54"/>
          <p:cNvSpPr/>
          <p:nvPr/>
        </p:nvSpPr>
        <p:spPr>
          <a:xfrm>
            <a:off x="2439411" y="3748685"/>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6" name="Pentagon 55"/>
          <p:cNvSpPr/>
          <p:nvPr/>
        </p:nvSpPr>
        <p:spPr>
          <a:xfrm flipH="1">
            <a:off x="5934529" y="3526878"/>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7" name="Pentagon 56"/>
          <p:cNvSpPr/>
          <p:nvPr/>
        </p:nvSpPr>
        <p:spPr>
          <a:xfrm flipH="1">
            <a:off x="5934529" y="3748685"/>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8" name="Pentagon 57"/>
          <p:cNvSpPr/>
          <p:nvPr/>
        </p:nvSpPr>
        <p:spPr>
          <a:xfrm flipH="1">
            <a:off x="5934529" y="3981350"/>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9" name="Pentagon 58"/>
          <p:cNvSpPr/>
          <p:nvPr/>
        </p:nvSpPr>
        <p:spPr>
          <a:xfrm flipH="1">
            <a:off x="6681060" y="4697862"/>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0" name="Pentagon 59"/>
          <p:cNvSpPr/>
          <p:nvPr/>
        </p:nvSpPr>
        <p:spPr>
          <a:xfrm flipH="1">
            <a:off x="6681060" y="4919669"/>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1" name="Pentagon 60"/>
          <p:cNvSpPr/>
          <p:nvPr/>
        </p:nvSpPr>
        <p:spPr>
          <a:xfrm flipH="1">
            <a:off x="6681060" y="5152334"/>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2" name="Pentagon 61"/>
          <p:cNvSpPr/>
          <p:nvPr/>
        </p:nvSpPr>
        <p:spPr>
          <a:xfrm>
            <a:off x="3333899" y="4714263"/>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3" name="Pentagon 62"/>
          <p:cNvSpPr/>
          <p:nvPr/>
        </p:nvSpPr>
        <p:spPr>
          <a:xfrm>
            <a:off x="3333899" y="4936069"/>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4" name="Pentagon 63"/>
          <p:cNvSpPr/>
          <p:nvPr/>
        </p:nvSpPr>
        <p:spPr>
          <a:xfrm>
            <a:off x="3333899" y="5168734"/>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graphicFrame>
        <p:nvGraphicFramePr>
          <p:cNvPr id="3" name="AEContents"/>
          <p:cNvGraphicFramePr/>
          <p:nvPr>
            <p:extLst>
              <p:ext uri="{D42A27DB-BD31-4B8C-83A1-F6EECF244321}">
                <p14:modId xmlns:p14="http://schemas.microsoft.com/office/powerpoint/2010/main" val="43362918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396662319"/>
      </p:ext>
    </p:extLst>
  </p:cSld>
  <p:clrMapOvr>
    <a:masterClrMapping/>
  </p:clrMapOvr>
  <mc:AlternateContent xmlns:mc="http://schemas.openxmlformats.org/markup-compatibility/2006" xmlns:p14="http://schemas.microsoft.com/office/powerpoint/2010/main">
    <mc:Choice Requires="p14">
      <p:transition spd="slow" p14:dur="2000" advTm="1794"/>
    </mc:Choice>
    <mc:Fallback xmlns="">
      <p:transition spd="slow" advTm="179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Savina</a:t>
            </a:r>
            <a:r>
              <a:rPr lang="en-US" dirty="0"/>
              <a:t> Actors Benchmark</a:t>
            </a:r>
          </a:p>
        </p:txBody>
      </p:sp>
      <p:sp>
        <p:nvSpPr>
          <p:cNvPr id="5" name="Content Placeholder 4"/>
          <p:cNvSpPr>
            <a:spLocks noGrp="1"/>
          </p:cNvSpPr>
          <p:nvPr>
            <p:ph idx="1"/>
          </p:nvPr>
        </p:nvSpPr>
        <p:spPr>
          <a:xfrm>
            <a:off x="628650" y="1907093"/>
            <a:ext cx="7886700" cy="1480753"/>
          </a:xfrm>
        </p:spPr>
        <p:txBody>
          <a:bodyPr>
            <a:normAutofit/>
          </a:bodyPr>
          <a:lstStyle/>
          <a:p>
            <a:r>
              <a:rPr lang="en-US" dirty="0"/>
              <a:t>Evaluates actor libraries across 30 benchmarks</a:t>
            </a:r>
          </a:p>
          <a:p>
            <a:r>
              <a:rPr lang="en-US" cap="small" dirty="0"/>
              <a:t>Remix</a:t>
            </a:r>
            <a:r>
              <a:rPr lang="en-US" dirty="0"/>
              <a:t> detects false and true sharing bugs in libraries &amp; benchmarks:</a:t>
            </a:r>
          </a:p>
        </p:txBody>
      </p:sp>
      <p:pic>
        <p:nvPicPr>
          <p:cNvPr id="6" name="Content Placeholder 3"/>
          <p:cNvPicPr>
            <a:picLocks noChangeAspect="1"/>
          </p:cNvPicPr>
          <p:nvPr/>
        </p:nvPicPr>
        <p:blipFill rotWithShape="1">
          <a:blip r:embed="rId2">
            <a:extLst>
              <a:ext uri="{28A0092B-C50C-407E-A947-70E740481C1C}">
                <a14:useLocalDpi xmlns:a14="http://schemas.microsoft.com/office/drawing/2010/main" val="0"/>
              </a:ext>
            </a:extLst>
          </a:blip>
          <a:srcRect l="1" r="32938" b="32495"/>
          <a:stretch/>
        </p:blipFill>
        <p:spPr>
          <a:xfrm>
            <a:off x="557158" y="3451342"/>
            <a:ext cx="8119208" cy="2047757"/>
          </a:xfrm>
          <a:prstGeom prst="rect">
            <a:avLst/>
          </a:prstGeom>
        </p:spPr>
      </p:pic>
      <p:graphicFrame>
        <p:nvGraphicFramePr>
          <p:cNvPr id="3" name="AEContents"/>
          <p:cNvGraphicFramePr/>
          <p:nvPr>
            <p:extLst>
              <p:ext uri="{D42A27DB-BD31-4B8C-83A1-F6EECF244321}">
                <p14:modId xmlns:p14="http://schemas.microsoft.com/office/powerpoint/2010/main" val="136421971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83827867"/>
      </p:ext>
    </p:extLst>
  </p:cSld>
  <p:clrMapOvr>
    <a:masterClrMapping/>
  </p:clrMapOvr>
  <mc:AlternateContent xmlns:mc="http://schemas.openxmlformats.org/markup-compatibility/2006" xmlns:p14="http://schemas.microsoft.com/office/powerpoint/2010/main">
    <mc:Choice Requires="p14">
      <p:transition spd="slow" p14:dur="2000" advTm="299"/>
    </mc:Choice>
    <mc:Fallback xmlns="">
      <p:transition spd="slow" advTm="299"/>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Virtualization</a:t>
            </a:r>
          </a:p>
        </p:txBody>
      </p:sp>
      <p:sp>
        <p:nvSpPr>
          <p:cNvPr id="3" name="Content Placeholder 2"/>
          <p:cNvSpPr>
            <a:spLocks noGrp="1"/>
          </p:cNvSpPr>
          <p:nvPr>
            <p:ph idx="1"/>
          </p:nvPr>
        </p:nvSpPr>
        <p:spPr/>
        <p:txBody>
          <a:bodyPr/>
          <a:lstStyle/>
          <a:p>
            <a:r>
              <a:rPr lang="en-US" dirty="0"/>
              <a:t>Although Xen supports </a:t>
            </a:r>
            <a:r>
              <a:rPr lang="en-US" i="1" dirty="0"/>
              <a:t>perf, </a:t>
            </a:r>
            <a:r>
              <a:rPr lang="en-US" dirty="0"/>
              <a:t>it does not yet support virtualization of HW PEBS events</a:t>
            </a:r>
          </a:p>
          <a:p>
            <a:endParaRPr lang="en-US" dirty="0"/>
          </a:p>
        </p:txBody>
      </p:sp>
      <p:graphicFrame>
        <p:nvGraphicFramePr>
          <p:cNvPr id="4" name="AEContents"/>
          <p:cNvGraphicFramePr/>
          <p:nvPr>
            <p:extLst>
              <p:ext uri="{D42A27DB-BD31-4B8C-83A1-F6EECF244321}">
                <p14:modId xmlns:p14="http://schemas.microsoft.com/office/powerpoint/2010/main" val="1601625704"/>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43323520"/>
      </p:ext>
    </p:extLst>
  </p:cSld>
  <p:clrMapOvr>
    <a:masterClrMapping/>
  </p:clrMapOvr>
  <mc:AlternateContent xmlns:mc="http://schemas.openxmlformats.org/markup-compatibility/2006" xmlns:p14="http://schemas.microsoft.com/office/powerpoint/2010/main">
    <mc:Choice Requires="p14">
      <p:transition spd="slow" p14:dur="2000" advTm="261"/>
    </mc:Choice>
    <mc:Fallback xmlns="">
      <p:transition spd="slow" advTm="261"/>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Managed Languages</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055843126"/>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 name="AEContents"/>
          <p:cNvGraphicFramePr/>
          <p:nvPr>
            <p:extLst>
              <p:ext uri="{D42A27DB-BD31-4B8C-83A1-F6EECF244321}">
                <p14:modId xmlns:p14="http://schemas.microsoft.com/office/powerpoint/2010/main" val="120762024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132960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REMIX</a:t>
            </a:r>
          </a:p>
        </p:txBody>
      </p:sp>
      <p:sp>
        <p:nvSpPr>
          <p:cNvPr id="3" name="Content Placeholder 2"/>
          <p:cNvSpPr>
            <a:spLocks noGrp="1"/>
          </p:cNvSpPr>
          <p:nvPr>
            <p:ph idx="1"/>
          </p:nvPr>
        </p:nvSpPr>
        <p:spPr>
          <a:xfrm>
            <a:off x="628650" y="1825625"/>
            <a:ext cx="7681913" cy="4351338"/>
          </a:xfrm>
        </p:spPr>
        <p:txBody>
          <a:bodyPr>
            <a:normAutofit/>
          </a:bodyPr>
          <a:lstStyle/>
          <a:p>
            <a:r>
              <a:rPr lang="en-US" dirty="0"/>
              <a:t>First system to automatically </a:t>
            </a:r>
            <a:r>
              <a:rPr lang="en-US" b="1" dirty="0"/>
              <a:t>detect </a:t>
            </a:r>
            <a:r>
              <a:rPr lang="en-US" dirty="0"/>
              <a:t>and </a:t>
            </a:r>
            <a:r>
              <a:rPr lang="en-US" b="1" dirty="0"/>
              <a:t>repair </a:t>
            </a:r>
            <a:r>
              <a:rPr lang="en-US" dirty="0"/>
              <a:t>cache contention in </a:t>
            </a:r>
            <a:r>
              <a:rPr lang="en-US" b="1" dirty="0"/>
              <a:t>managed languages</a:t>
            </a:r>
          </a:p>
          <a:p>
            <a:r>
              <a:rPr lang="en-US" dirty="0"/>
              <a:t>Uses </a:t>
            </a:r>
            <a:r>
              <a:rPr lang="en-US" b="1" dirty="0"/>
              <a:t>hardware performance </a:t>
            </a:r>
            <a:r>
              <a:rPr lang="en-US" dirty="0"/>
              <a:t>counters to detect cache contention</a:t>
            </a:r>
          </a:p>
          <a:p>
            <a:r>
              <a:rPr lang="en-US" b="1" dirty="0"/>
              <a:t>Automatically </a:t>
            </a:r>
            <a:r>
              <a:rPr lang="en-US" dirty="0"/>
              <a:t>repairs cache contention bugs, </a:t>
            </a:r>
            <a:r>
              <a:rPr lang="en-US" b="1" dirty="0"/>
              <a:t>significantly simplifying </a:t>
            </a:r>
            <a:r>
              <a:rPr lang="en-US" dirty="0"/>
              <a:t>programmers job</a:t>
            </a:r>
          </a:p>
          <a:p>
            <a:r>
              <a:rPr lang="en-US" dirty="0"/>
              <a:t>Implemented as a </a:t>
            </a:r>
            <a:r>
              <a:rPr lang="en-US" b="1" dirty="0"/>
              <a:t>GC-like pass </a:t>
            </a:r>
            <a:r>
              <a:rPr lang="en-US" dirty="0"/>
              <a:t>within the </a:t>
            </a:r>
            <a:r>
              <a:rPr lang="en-US" b="1" dirty="0" err="1"/>
              <a:t>HotSpot</a:t>
            </a:r>
            <a:r>
              <a:rPr lang="en-US" b="1" dirty="0"/>
              <a:t> JVM</a:t>
            </a:r>
          </a:p>
          <a:p>
            <a:pPr marL="0" indent="0">
              <a:buNone/>
            </a:pPr>
            <a:endParaRPr lang="en-US" dirty="0"/>
          </a:p>
        </p:txBody>
      </p:sp>
      <p:graphicFrame>
        <p:nvGraphicFramePr>
          <p:cNvPr id="4" name="AEContents"/>
          <p:cNvGraphicFramePr/>
          <p:nvPr>
            <p:extLst>
              <p:ext uri="{D42A27DB-BD31-4B8C-83A1-F6EECF244321}">
                <p14:modId xmlns:p14="http://schemas.microsoft.com/office/powerpoint/2010/main" val="371435482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06025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64881029"/>
              </p:ext>
            </p:extLst>
          </p:nvPr>
        </p:nvGraphicFramePr>
        <p:xfrm>
          <a:off x="628650" y="18002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AEContents"/>
          <p:cNvGraphicFramePr/>
          <p:nvPr>
            <p:extLst>
              <p:ext uri="{D42A27DB-BD31-4B8C-83A1-F6EECF244321}">
                <p14:modId xmlns:p14="http://schemas.microsoft.com/office/powerpoint/2010/main" val="284690227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521783647"/>
      </p:ext>
    </p:extLst>
  </p:cSld>
  <p:clrMapOvr>
    <a:masterClrMapping/>
  </p:clrMapOvr>
  <mc:AlternateContent xmlns:mc="http://schemas.openxmlformats.org/markup-compatibility/2006" xmlns:p14="http://schemas.microsoft.com/office/powerpoint/2010/main">
    <mc:Choice Requires="p14">
      <p:transition spd="slow" p14:dur="2000" advTm="6797"/>
    </mc:Choice>
    <mc:Fallback xmlns="">
      <p:transition spd="slow" advTm="679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Cache Coherency</a:t>
            </a:r>
          </a:p>
        </p:txBody>
      </p:sp>
      <p:sp>
        <p:nvSpPr>
          <p:cNvPr id="3" name="Content Placeholder 2"/>
          <p:cNvSpPr>
            <a:spLocks noGrp="1"/>
          </p:cNvSpPr>
          <p:nvPr>
            <p:ph idx="1"/>
          </p:nvPr>
        </p:nvSpPr>
        <p:spPr>
          <a:xfrm>
            <a:off x="684610" y="1579709"/>
            <a:ext cx="8024829" cy="3722760"/>
          </a:xfrm>
        </p:spPr>
        <p:txBody>
          <a:bodyPr>
            <a:noAutofit/>
          </a:bodyPr>
          <a:lstStyle/>
          <a:p>
            <a:pPr>
              <a:lnSpc>
                <a:spcPct val="110000"/>
              </a:lnSpc>
            </a:pPr>
            <a:r>
              <a:rPr lang="en-US" dirty="0"/>
              <a:t>Multicore processors implement a cache coherence protocol to keep private caches in sync</a:t>
            </a:r>
          </a:p>
          <a:p>
            <a:pPr>
              <a:lnSpc>
                <a:spcPct val="110000"/>
              </a:lnSpc>
            </a:pPr>
            <a:r>
              <a:rPr lang="en-US" dirty="0"/>
              <a:t>Operates on whole cache lines (usually 64 bytes)</a:t>
            </a:r>
          </a:p>
          <a:p>
            <a:pPr>
              <a:lnSpc>
                <a:spcPct val="110000"/>
              </a:lnSpc>
            </a:pPr>
            <a:r>
              <a:rPr lang="en-US" dirty="0"/>
              <a:t>Cache lines have three key states:</a:t>
            </a:r>
          </a:p>
          <a:p>
            <a:pPr lvl="1">
              <a:lnSpc>
                <a:spcPct val="110000"/>
              </a:lnSpc>
            </a:pPr>
            <a:r>
              <a:rPr lang="en-US" dirty="0"/>
              <a:t>Read Shared</a:t>
            </a:r>
          </a:p>
          <a:p>
            <a:pPr lvl="1">
              <a:lnSpc>
                <a:spcPct val="110000"/>
              </a:lnSpc>
            </a:pPr>
            <a:r>
              <a:rPr lang="en-US" dirty="0"/>
              <a:t>Write Exclusive</a:t>
            </a:r>
          </a:p>
          <a:p>
            <a:pPr lvl="1">
              <a:lnSpc>
                <a:spcPct val="110000"/>
              </a:lnSpc>
            </a:pPr>
            <a:r>
              <a:rPr lang="en-US" dirty="0"/>
              <a:t>Invalid</a:t>
            </a:r>
          </a:p>
        </p:txBody>
      </p:sp>
      <p:graphicFrame>
        <p:nvGraphicFramePr>
          <p:cNvPr id="4" name="AEContents"/>
          <p:cNvGraphicFramePr/>
          <p:nvPr>
            <p:extLst>
              <p:ext uri="{D42A27DB-BD31-4B8C-83A1-F6EECF244321}">
                <p14:modId xmlns:p14="http://schemas.microsoft.com/office/powerpoint/2010/main" val="859102593"/>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98132759"/>
      </p:ext>
    </p:extLst>
  </p:cSld>
  <p:clrMapOvr>
    <a:masterClrMapping/>
  </p:clrMapOvr>
  <mc:AlternateContent xmlns:mc="http://schemas.openxmlformats.org/markup-compatibility/2006" xmlns:p14="http://schemas.microsoft.com/office/powerpoint/2010/main">
    <mc:Choice Requires="p14">
      <p:transition spd="slow" p14:dur="2000" advTm="88563"/>
    </mc:Choice>
    <mc:Fallback xmlns="">
      <p:transition spd="slow" advTm="88563"/>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True vs False sharing</a:t>
            </a:r>
          </a:p>
        </p:txBody>
      </p:sp>
      <p:sp>
        <p:nvSpPr>
          <p:cNvPr id="7" name="TextBox 6"/>
          <p:cNvSpPr txBox="1"/>
          <p:nvPr/>
        </p:nvSpPr>
        <p:spPr>
          <a:xfrm>
            <a:off x="970300" y="2427609"/>
            <a:ext cx="4125309" cy="861774"/>
          </a:xfrm>
          <a:prstGeom prst="rect">
            <a:avLst/>
          </a:prstGeom>
          <a:noFill/>
        </p:spPr>
        <p:txBody>
          <a:bodyPr wrap="square" rtlCol="0">
            <a:spAutoFit/>
          </a:bodyPr>
          <a:lstStyle/>
          <a:p>
            <a:pPr algn="ctr"/>
            <a:r>
              <a:rPr lang="en-US" sz="2500" dirty="0"/>
              <a:t>Same Bytes</a:t>
            </a:r>
          </a:p>
          <a:p>
            <a:pPr algn="ctr"/>
            <a:r>
              <a:rPr lang="en-US" sz="2500" dirty="0"/>
              <a:t>True Sharing</a:t>
            </a:r>
          </a:p>
        </p:txBody>
      </p:sp>
      <p:sp>
        <p:nvSpPr>
          <p:cNvPr id="8" name="Rounded Rectangle 7"/>
          <p:cNvSpPr/>
          <p:nvPr/>
        </p:nvSpPr>
        <p:spPr>
          <a:xfrm>
            <a:off x="6801163" y="3324054"/>
            <a:ext cx="868680" cy="621792"/>
          </a:xfrm>
          <a:prstGeom prst="roundRect">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1</a:t>
            </a:r>
          </a:p>
        </p:txBody>
      </p:sp>
      <p:sp>
        <p:nvSpPr>
          <p:cNvPr id="10" name="Rounded Rectangle 9"/>
          <p:cNvSpPr/>
          <p:nvPr/>
        </p:nvSpPr>
        <p:spPr>
          <a:xfrm>
            <a:off x="5643589" y="3324054"/>
            <a:ext cx="869131" cy="62263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0</a:t>
            </a:r>
          </a:p>
        </p:txBody>
      </p:sp>
      <p:graphicFrame>
        <p:nvGraphicFramePr>
          <p:cNvPr id="9" name="Table 8"/>
          <p:cNvGraphicFramePr>
            <a:graphicFrameLocks noGrp="1"/>
          </p:cNvGraphicFramePr>
          <p:nvPr>
            <p:extLst>
              <p:ext uri="{D42A27DB-BD31-4B8C-83A1-F6EECF244321}">
                <p14:modId xmlns:p14="http://schemas.microsoft.com/office/powerpoint/2010/main" val="4282452993"/>
              </p:ext>
            </p:extLst>
          </p:nvPr>
        </p:nvGraphicFramePr>
        <p:xfrm>
          <a:off x="4793458" y="2562677"/>
          <a:ext cx="3694512" cy="399591"/>
        </p:xfrm>
        <a:graphic>
          <a:graphicData uri="http://schemas.openxmlformats.org/drawingml/2006/table">
            <a:tbl>
              <a:tblPr firstRow="1" bandRow="1">
                <a:tableStyleId>{5C22544A-7EE6-4342-B048-85BDC9FD1C3A}</a:tableStyleId>
              </a:tblPr>
              <a:tblGrid>
                <a:gridCol w="615752">
                  <a:extLst>
                    <a:ext uri="{9D8B030D-6E8A-4147-A177-3AD203B41FA5}">
                      <a16:colId xmlns:a16="http://schemas.microsoft.com/office/drawing/2014/main" val="4342720"/>
                    </a:ext>
                  </a:extLst>
                </a:gridCol>
                <a:gridCol w="615752">
                  <a:extLst>
                    <a:ext uri="{9D8B030D-6E8A-4147-A177-3AD203B41FA5}">
                      <a16:colId xmlns:a16="http://schemas.microsoft.com/office/drawing/2014/main" val="2573559261"/>
                    </a:ext>
                  </a:extLst>
                </a:gridCol>
                <a:gridCol w="615752">
                  <a:extLst>
                    <a:ext uri="{9D8B030D-6E8A-4147-A177-3AD203B41FA5}">
                      <a16:colId xmlns:a16="http://schemas.microsoft.com/office/drawing/2014/main" val="2277755012"/>
                    </a:ext>
                  </a:extLst>
                </a:gridCol>
                <a:gridCol w="615752">
                  <a:extLst>
                    <a:ext uri="{9D8B030D-6E8A-4147-A177-3AD203B41FA5}">
                      <a16:colId xmlns:a16="http://schemas.microsoft.com/office/drawing/2014/main" val="4265036783"/>
                    </a:ext>
                  </a:extLst>
                </a:gridCol>
                <a:gridCol w="615752">
                  <a:extLst>
                    <a:ext uri="{9D8B030D-6E8A-4147-A177-3AD203B41FA5}">
                      <a16:colId xmlns:a16="http://schemas.microsoft.com/office/drawing/2014/main" val="4160783438"/>
                    </a:ext>
                  </a:extLst>
                </a:gridCol>
                <a:gridCol w="615752">
                  <a:extLst>
                    <a:ext uri="{9D8B030D-6E8A-4147-A177-3AD203B41FA5}">
                      <a16:colId xmlns:a16="http://schemas.microsoft.com/office/drawing/2014/main" val="2906814319"/>
                    </a:ext>
                  </a:extLst>
                </a:gridCol>
              </a:tblGrid>
              <a:tr h="399591">
                <a:tc>
                  <a:txBody>
                    <a:bodyPr/>
                    <a:lstStyle/>
                    <a:p>
                      <a:endParaRPr lang="en-US" sz="1000" dirty="0"/>
                    </a:p>
                  </a:txBody>
                  <a:tcPr marL="68580" marR="68580" marT="34290" marB="34290">
                    <a:solidFill>
                      <a:schemeClr val="bg1">
                        <a:lumMod val="75000"/>
                      </a:schemeClr>
                    </a:solidFill>
                  </a:tcPr>
                </a:tc>
                <a:tc>
                  <a:txBody>
                    <a:bodyPr/>
                    <a:lstStyle/>
                    <a:p>
                      <a:endParaRPr lang="en-US" sz="1000" dirty="0"/>
                    </a:p>
                  </a:txBody>
                  <a:tcPr marL="68580" marR="68580" marT="34290" marB="34290"/>
                </a:tc>
                <a:tc>
                  <a:txBody>
                    <a:bodyPr/>
                    <a:lstStyle/>
                    <a:p>
                      <a:endParaRPr lang="en-US" sz="1000" dirty="0"/>
                    </a:p>
                  </a:txBody>
                  <a:tcPr marL="68580" marR="68580" marT="34290" marB="34290"/>
                </a:tc>
                <a:tc>
                  <a:txBody>
                    <a:bodyPr/>
                    <a:lstStyle/>
                    <a:p>
                      <a:endParaRPr lang="en-US" sz="1000" dirty="0"/>
                    </a:p>
                  </a:txBody>
                  <a:tcPr marL="68580" marR="68580" marT="34290" marB="34290"/>
                </a:tc>
                <a:tc>
                  <a:txBody>
                    <a:bodyPr/>
                    <a:lstStyle/>
                    <a:p>
                      <a:endParaRPr lang="en-US" sz="1000" dirty="0"/>
                    </a:p>
                  </a:txBody>
                  <a:tcPr marL="68580" marR="68580" marT="34290" marB="34290"/>
                </a:tc>
                <a:tc>
                  <a:txBody>
                    <a:bodyPr/>
                    <a:lstStyle/>
                    <a:p>
                      <a:endParaRPr lang="en-US" sz="1000" dirty="0"/>
                    </a:p>
                  </a:txBody>
                  <a:tcPr marL="68580" marR="68580" marT="34290" marB="34290">
                    <a:solidFill>
                      <a:schemeClr val="bg1">
                        <a:lumMod val="75000"/>
                      </a:schemeClr>
                    </a:solidFill>
                  </a:tcPr>
                </a:tc>
                <a:extLst>
                  <a:ext uri="{0D108BD9-81ED-4DB2-BD59-A6C34878D82A}">
                    <a16:rowId xmlns:a16="http://schemas.microsoft.com/office/drawing/2014/main" val="971583337"/>
                  </a:ext>
                </a:extLst>
              </a:tr>
            </a:tbl>
          </a:graphicData>
        </a:graphic>
      </p:graphicFrame>
      <p:sp>
        <p:nvSpPr>
          <p:cNvPr id="11" name="Rectangle 10"/>
          <p:cNvSpPr/>
          <p:nvPr/>
        </p:nvSpPr>
        <p:spPr>
          <a:xfrm>
            <a:off x="5473304" y="2601620"/>
            <a:ext cx="2327434" cy="310851"/>
          </a:xfrm>
          <a:prstGeom prst="rect">
            <a:avLst/>
          </a:prstGeom>
          <a:solidFill>
            <a:schemeClr val="accent1">
              <a:alpha val="6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X</a:t>
            </a:r>
          </a:p>
        </p:txBody>
      </p:sp>
      <p:cxnSp>
        <p:nvCxnSpPr>
          <p:cNvPr id="13" name="Straight Arrow Connector 12"/>
          <p:cNvCxnSpPr>
            <a:stCxn id="10" idx="0"/>
          </p:cNvCxnSpPr>
          <p:nvPr/>
        </p:nvCxnSpPr>
        <p:spPr>
          <a:xfrm flipH="1" flipV="1">
            <a:off x="5440576" y="2986395"/>
            <a:ext cx="637579" cy="3376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5429014" y="2962268"/>
            <a:ext cx="1819375" cy="36178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a:xfrm>
            <a:off x="6866272" y="5291318"/>
            <a:ext cx="868680" cy="621792"/>
          </a:xfrm>
          <a:prstGeom prst="roundRect">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1</a:t>
            </a:r>
          </a:p>
        </p:txBody>
      </p:sp>
      <p:sp>
        <p:nvSpPr>
          <p:cNvPr id="19" name="Rounded Rectangle 18"/>
          <p:cNvSpPr/>
          <p:nvPr/>
        </p:nvSpPr>
        <p:spPr>
          <a:xfrm>
            <a:off x="5630179" y="5291318"/>
            <a:ext cx="868680" cy="62179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0</a:t>
            </a:r>
          </a:p>
        </p:txBody>
      </p:sp>
      <p:graphicFrame>
        <p:nvGraphicFramePr>
          <p:cNvPr id="20" name="Table 19"/>
          <p:cNvGraphicFramePr>
            <a:graphicFrameLocks noGrp="1"/>
          </p:cNvGraphicFramePr>
          <p:nvPr>
            <p:extLst>
              <p:ext uri="{D42A27DB-BD31-4B8C-83A1-F6EECF244321}">
                <p14:modId xmlns:p14="http://schemas.microsoft.com/office/powerpoint/2010/main" val="3098623118"/>
              </p:ext>
            </p:extLst>
          </p:nvPr>
        </p:nvGraphicFramePr>
        <p:xfrm>
          <a:off x="4793458" y="4553228"/>
          <a:ext cx="3694512" cy="399591"/>
        </p:xfrm>
        <a:graphic>
          <a:graphicData uri="http://schemas.openxmlformats.org/drawingml/2006/table">
            <a:tbl>
              <a:tblPr firstRow="1" bandRow="1">
                <a:tableStyleId>{5C22544A-7EE6-4342-B048-85BDC9FD1C3A}</a:tableStyleId>
              </a:tblPr>
              <a:tblGrid>
                <a:gridCol w="615752">
                  <a:extLst>
                    <a:ext uri="{9D8B030D-6E8A-4147-A177-3AD203B41FA5}">
                      <a16:colId xmlns:a16="http://schemas.microsoft.com/office/drawing/2014/main" val="4342720"/>
                    </a:ext>
                  </a:extLst>
                </a:gridCol>
                <a:gridCol w="615752">
                  <a:extLst>
                    <a:ext uri="{9D8B030D-6E8A-4147-A177-3AD203B41FA5}">
                      <a16:colId xmlns:a16="http://schemas.microsoft.com/office/drawing/2014/main" val="2573559261"/>
                    </a:ext>
                  </a:extLst>
                </a:gridCol>
                <a:gridCol w="615752">
                  <a:extLst>
                    <a:ext uri="{9D8B030D-6E8A-4147-A177-3AD203B41FA5}">
                      <a16:colId xmlns:a16="http://schemas.microsoft.com/office/drawing/2014/main" val="2277755012"/>
                    </a:ext>
                  </a:extLst>
                </a:gridCol>
                <a:gridCol w="615752">
                  <a:extLst>
                    <a:ext uri="{9D8B030D-6E8A-4147-A177-3AD203B41FA5}">
                      <a16:colId xmlns:a16="http://schemas.microsoft.com/office/drawing/2014/main" val="4265036783"/>
                    </a:ext>
                  </a:extLst>
                </a:gridCol>
                <a:gridCol w="615752">
                  <a:extLst>
                    <a:ext uri="{9D8B030D-6E8A-4147-A177-3AD203B41FA5}">
                      <a16:colId xmlns:a16="http://schemas.microsoft.com/office/drawing/2014/main" val="4160783438"/>
                    </a:ext>
                  </a:extLst>
                </a:gridCol>
                <a:gridCol w="615752">
                  <a:extLst>
                    <a:ext uri="{9D8B030D-6E8A-4147-A177-3AD203B41FA5}">
                      <a16:colId xmlns:a16="http://schemas.microsoft.com/office/drawing/2014/main" val="2906814319"/>
                    </a:ext>
                  </a:extLst>
                </a:gridCol>
              </a:tblGrid>
              <a:tr h="399591">
                <a:tc>
                  <a:txBody>
                    <a:bodyPr/>
                    <a:lstStyle/>
                    <a:p>
                      <a:endParaRPr lang="en-US" sz="1000" dirty="0"/>
                    </a:p>
                  </a:txBody>
                  <a:tcPr marL="68580" marR="68580" marT="34290" marB="34290">
                    <a:solidFill>
                      <a:schemeClr val="bg1">
                        <a:lumMod val="75000"/>
                      </a:schemeClr>
                    </a:solidFill>
                  </a:tcPr>
                </a:tc>
                <a:tc>
                  <a:txBody>
                    <a:bodyPr/>
                    <a:lstStyle/>
                    <a:p>
                      <a:endParaRPr lang="en-US" sz="1000" dirty="0"/>
                    </a:p>
                  </a:txBody>
                  <a:tcPr marL="68580" marR="68580" marT="34290" marB="34290"/>
                </a:tc>
                <a:tc>
                  <a:txBody>
                    <a:bodyPr/>
                    <a:lstStyle/>
                    <a:p>
                      <a:endParaRPr lang="en-US" sz="1000" dirty="0"/>
                    </a:p>
                  </a:txBody>
                  <a:tcPr marL="68580" marR="68580" marT="34290" marB="34290">
                    <a:solidFill>
                      <a:schemeClr val="bg1">
                        <a:lumMod val="75000"/>
                      </a:schemeClr>
                    </a:solidFill>
                  </a:tcPr>
                </a:tc>
                <a:tc>
                  <a:txBody>
                    <a:bodyPr/>
                    <a:lstStyle/>
                    <a:p>
                      <a:endParaRPr lang="en-US" sz="1000" dirty="0"/>
                    </a:p>
                  </a:txBody>
                  <a:tcPr marL="68580" marR="68580" marT="34290" marB="34290">
                    <a:solidFill>
                      <a:srgbClr val="C00000"/>
                    </a:solidFill>
                  </a:tcPr>
                </a:tc>
                <a:tc>
                  <a:txBody>
                    <a:bodyPr/>
                    <a:lstStyle/>
                    <a:p>
                      <a:endParaRPr lang="en-US" sz="1000" dirty="0"/>
                    </a:p>
                  </a:txBody>
                  <a:tcPr marL="68580" marR="68580" marT="34290" marB="34290">
                    <a:solidFill>
                      <a:srgbClr val="C00000"/>
                    </a:solidFill>
                  </a:tcPr>
                </a:tc>
                <a:tc>
                  <a:txBody>
                    <a:bodyPr/>
                    <a:lstStyle/>
                    <a:p>
                      <a:endParaRPr lang="en-US" sz="1000" dirty="0"/>
                    </a:p>
                  </a:txBody>
                  <a:tcPr marL="68580" marR="68580" marT="34290" marB="34290">
                    <a:solidFill>
                      <a:schemeClr val="bg1">
                        <a:lumMod val="75000"/>
                      </a:schemeClr>
                    </a:solidFill>
                  </a:tcPr>
                </a:tc>
                <a:extLst>
                  <a:ext uri="{0D108BD9-81ED-4DB2-BD59-A6C34878D82A}">
                    <a16:rowId xmlns:a16="http://schemas.microsoft.com/office/drawing/2014/main" val="971583337"/>
                  </a:ext>
                </a:extLst>
              </a:tr>
            </a:tbl>
          </a:graphicData>
        </a:graphic>
      </p:graphicFrame>
      <p:sp>
        <p:nvSpPr>
          <p:cNvPr id="21" name="Rectangle 20"/>
          <p:cNvSpPr/>
          <p:nvPr/>
        </p:nvSpPr>
        <p:spPr>
          <a:xfrm>
            <a:off x="5473304" y="4600228"/>
            <a:ext cx="503948" cy="302794"/>
          </a:xfrm>
          <a:prstGeom prst="rect">
            <a:avLst/>
          </a:prstGeom>
          <a:solidFill>
            <a:schemeClr val="accent1">
              <a:alpha val="6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X</a:t>
            </a:r>
          </a:p>
        </p:txBody>
      </p:sp>
      <p:cxnSp>
        <p:nvCxnSpPr>
          <p:cNvPr id="22" name="Straight Arrow Connector 21"/>
          <p:cNvCxnSpPr>
            <a:stCxn id="19" idx="0"/>
          </p:cNvCxnSpPr>
          <p:nvPr/>
        </p:nvCxnSpPr>
        <p:spPr>
          <a:xfrm flipH="1" flipV="1">
            <a:off x="5429250" y="4988126"/>
            <a:ext cx="635269" cy="303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8" idx="0"/>
            <a:endCxn id="20" idx="2"/>
          </p:cNvCxnSpPr>
          <p:nvPr/>
        </p:nvCxnSpPr>
        <p:spPr>
          <a:xfrm flipH="1" flipV="1">
            <a:off x="6640714" y="4952819"/>
            <a:ext cx="659898" cy="338499"/>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6685798" y="4600228"/>
            <a:ext cx="1132757" cy="302794"/>
          </a:xfrm>
          <a:prstGeom prst="rect">
            <a:avLst/>
          </a:prstGeom>
          <a:solidFill>
            <a:srgbClr val="C00000">
              <a:alpha val="6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Y</a:t>
            </a:r>
          </a:p>
        </p:txBody>
      </p:sp>
      <p:sp>
        <p:nvSpPr>
          <p:cNvPr id="25" name="TextBox 24"/>
          <p:cNvSpPr txBox="1"/>
          <p:nvPr/>
        </p:nvSpPr>
        <p:spPr>
          <a:xfrm>
            <a:off x="970300" y="4440820"/>
            <a:ext cx="4125309" cy="861774"/>
          </a:xfrm>
          <a:prstGeom prst="rect">
            <a:avLst/>
          </a:prstGeom>
          <a:noFill/>
        </p:spPr>
        <p:txBody>
          <a:bodyPr wrap="square" rtlCol="0">
            <a:spAutoFit/>
          </a:bodyPr>
          <a:lstStyle/>
          <a:p>
            <a:pPr algn="ctr"/>
            <a:r>
              <a:rPr lang="en-US" sz="2500" dirty="0"/>
              <a:t>Different Bytes </a:t>
            </a:r>
          </a:p>
          <a:p>
            <a:pPr algn="ctr"/>
            <a:r>
              <a:rPr lang="en-US" sz="2500" dirty="0"/>
              <a:t>False Sharing</a:t>
            </a:r>
          </a:p>
        </p:txBody>
      </p:sp>
      <p:sp>
        <p:nvSpPr>
          <p:cNvPr id="26" name="TextBox 25"/>
          <p:cNvSpPr txBox="1"/>
          <p:nvPr/>
        </p:nvSpPr>
        <p:spPr>
          <a:xfrm>
            <a:off x="4505015" y="1548103"/>
            <a:ext cx="4125309" cy="477054"/>
          </a:xfrm>
          <a:prstGeom prst="rect">
            <a:avLst/>
          </a:prstGeom>
          <a:noFill/>
        </p:spPr>
        <p:txBody>
          <a:bodyPr wrap="square" rtlCol="0">
            <a:spAutoFit/>
          </a:bodyPr>
          <a:lstStyle/>
          <a:p>
            <a:pPr algn="ctr"/>
            <a:r>
              <a:rPr lang="en-US" sz="2500" dirty="0"/>
              <a:t>Cache Line</a:t>
            </a:r>
          </a:p>
        </p:txBody>
      </p:sp>
      <p:sp>
        <p:nvSpPr>
          <p:cNvPr id="12" name="Left Brace 11"/>
          <p:cNvSpPr/>
          <p:nvPr/>
        </p:nvSpPr>
        <p:spPr>
          <a:xfrm rot="5400000">
            <a:off x="6515834" y="367502"/>
            <a:ext cx="249759" cy="3694512"/>
          </a:xfrm>
          <a:prstGeom prst="leftBrace">
            <a:avLst/>
          </a:prstGeom>
          <a:ln w="19050">
            <a:solidFill>
              <a:schemeClr val="bg1">
                <a:lumMod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graphicFrame>
        <p:nvGraphicFramePr>
          <p:cNvPr id="3" name="AEContents"/>
          <p:cNvGraphicFramePr/>
          <p:nvPr>
            <p:extLst>
              <p:ext uri="{D42A27DB-BD31-4B8C-83A1-F6EECF244321}">
                <p14:modId xmlns:p14="http://schemas.microsoft.com/office/powerpoint/2010/main" val="411149017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1006662"/>
      </p:ext>
    </p:extLst>
  </p:cSld>
  <p:clrMapOvr>
    <a:masterClrMapping/>
  </p:clrMapOvr>
  <mc:AlternateContent xmlns:mc="http://schemas.openxmlformats.org/markup-compatibility/2006" xmlns:p14="http://schemas.microsoft.com/office/powerpoint/2010/main">
    <mc:Choice Requires="p14">
      <p:transition spd="slow" p14:dur="2000" advTm="92708"/>
    </mc:Choice>
    <mc:Fallback xmlns="">
      <p:transition spd="slow" advTm="9270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Intel PEBS Events</a:t>
            </a:r>
          </a:p>
        </p:txBody>
      </p:sp>
      <p:sp>
        <p:nvSpPr>
          <p:cNvPr id="3" name="Content Placeholder 2"/>
          <p:cNvSpPr>
            <a:spLocks noGrp="1"/>
          </p:cNvSpPr>
          <p:nvPr>
            <p:ph idx="1"/>
          </p:nvPr>
        </p:nvSpPr>
        <p:spPr>
          <a:xfrm>
            <a:off x="628650" y="1600200"/>
            <a:ext cx="7886700" cy="2198541"/>
          </a:xfrm>
        </p:spPr>
        <p:txBody>
          <a:bodyPr>
            <a:normAutofit/>
          </a:bodyPr>
          <a:lstStyle/>
          <a:p>
            <a:pPr marL="228600" lvl="1">
              <a:spcBef>
                <a:spcPts val="1000"/>
              </a:spcBef>
            </a:pPr>
            <a:r>
              <a:rPr lang="en-US" sz="2800" dirty="0"/>
              <a:t>PEBS – Precise Event-Based Sampling</a:t>
            </a:r>
          </a:p>
          <a:p>
            <a:r>
              <a:rPr lang="en-US" dirty="0"/>
              <a:t>Available in recent Intel multiprocessors</a:t>
            </a:r>
          </a:p>
          <a:p>
            <a:r>
              <a:rPr lang="en-US" dirty="0"/>
              <a:t>Log detailed information about architectural events</a:t>
            </a:r>
          </a:p>
        </p:txBody>
      </p:sp>
      <p:graphicFrame>
        <p:nvGraphicFramePr>
          <p:cNvPr id="4" name="AEContents"/>
          <p:cNvGraphicFramePr/>
          <p:nvPr>
            <p:extLst>
              <p:ext uri="{D42A27DB-BD31-4B8C-83A1-F6EECF244321}">
                <p14:modId xmlns:p14="http://schemas.microsoft.com/office/powerpoint/2010/main" val="231244637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232912"/>
      </p:ext>
    </p:extLst>
  </p:cSld>
  <p:clrMapOvr>
    <a:masterClrMapping/>
  </p:clrMapOvr>
  <mc:AlternateContent xmlns:mc="http://schemas.openxmlformats.org/markup-compatibility/2006" xmlns:p14="http://schemas.microsoft.com/office/powerpoint/2010/main">
    <mc:Choice Requires="p14">
      <p:transition spd="slow" p14:dur="2000" advTm="54102"/>
    </mc:Choice>
    <mc:Fallback xmlns="">
      <p:transition spd="slow" advTm="54102"/>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E_ACTIVE_COLOR" val="12874308"/>
  <p:tag name="AE_NORMAL_COLOR" val="10855845"/>
  <p:tag name="AE_STATE" val="AAEAAAD/////AQAAAAAAAAAMAgAAAEdQUFRQcm9ncmVzc01ha2VyLCBWZXJzaW9uPTEuMC4wLjAsIEN1bHR1cmU9bmV1dHJhbCwgUHVibGljS2V5VG9rZW49bnVsbAUBAAAAGVBQVFByb2dyZXNzTWFrZXIuVG9DU3R5bGUIAAAAFTxUeXBlPmtfX0JhY2tpbmdGaWVsZBY8U3R5bGU+a19fQmFja2luZ0ZpZWxkFDxSVEw+a19fQmFja2luZ0ZpZWxkGzxGaXJzdFNsaWRlPmtfX0JhY2tpbmdGaWVsZB08U2xpZGVOdW1iZXJzPmtfX0JhY2tpbmdGaWVsZCI8SWdub3JlTGFzdFNlY3Rpb24+a19fQmFja2luZ0ZpZWxkHDxBY3RpdmVDb2xvcj5rX19CYWNraW5nRmllbGQcPE5vcm1hbENvbG9yPmtfX0JhY2tpbmdGaWVsZAQEAAAAAAAAH1BQVFByb2dyZXNzTWFrZXIuVG9DU3R5bGUrVHlwZXMCAAAAIFBQVFByb2dyZXNzTWFrZXIuVG9DU3R5bGUrU3R5bGVzAgAAAAEBAQEICAIAAAAF/f///x9QUFRQcm9ncmVzc01ha2VyLlRvQ1N0eWxlK1R5cGVzAQAAAAd2YWx1ZV9fAAgCAAAAAAAAAAX8////IFBQVFByb2dyZXNzTWFrZXIuVG9DU3R5bGUrU3R5bGVzAQAAAAd2YWx1ZV9fAAgCAAAAAQAAAAAAAQFbm9UApaWlAAs="/>
</p:tagLst>
</file>

<file path=ppt/tags/tag10.xml><?xml version="1.0" encoding="utf-8"?>
<p:tagLst xmlns:a="http://schemas.openxmlformats.org/drawingml/2006/main" xmlns:r="http://schemas.openxmlformats.org/officeDocument/2006/relationships" xmlns:p="http://schemas.openxmlformats.org/presentationml/2006/main">
  <p:tag name="TIMING" val="|3|9.7|6.3|20.1"/>
</p:tagLst>
</file>

<file path=ppt/tags/tag11.xml><?xml version="1.0" encoding="utf-8"?>
<p:tagLst xmlns:a="http://schemas.openxmlformats.org/drawingml/2006/main" xmlns:r="http://schemas.openxmlformats.org/officeDocument/2006/relationships" xmlns:p="http://schemas.openxmlformats.org/presentationml/2006/main">
  <p:tag name="TIMING" val="|1.9|1.1"/>
</p:tagLst>
</file>

<file path=ppt/tags/tag12.xml><?xml version="1.0" encoding="utf-8"?>
<p:tagLst xmlns:a="http://schemas.openxmlformats.org/drawingml/2006/main" xmlns:r="http://schemas.openxmlformats.org/officeDocument/2006/relationships" xmlns:p="http://schemas.openxmlformats.org/presentationml/2006/main">
  <p:tag name="TIMING" val="|1.2|7.9|1.8"/>
</p:tagLst>
</file>

<file path=ppt/tags/tag13.xml><?xml version="1.0" encoding="utf-8"?>
<p:tagLst xmlns:a="http://schemas.openxmlformats.org/drawingml/2006/main" xmlns:r="http://schemas.openxmlformats.org/officeDocument/2006/relationships" xmlns:p="http://schemas.openxmlformats.org/presentationml/2006/main">
  <p:tag name="TIMING" val="|0.3"/>
</p:tagLst>
</file>

<file path=ppt/tags/tag14.xml><?xml version="1.0" encoding="utf-8"?>
<p:tagLst xmlns:a="http://schemas.openxmlformats.org/drawingml/2006/main" xmlns:r="http://schemas.openxmlformats.org/officeDocument/2006/relationships" xmlns:p="http://schemas.openxmlformats.org/presentationml/2006/main">
  <p:tag name="TIMING" val="|0.4|0.2|0.2|0.1|0.2|0.2"/>
</p:tagLst>
</file>

<file path=ppt/tags/tag2.xml><?xml version="1.0" encoding="utf-8"?>
<p:tagLst xmlns:a="http://schemas.openxmlformats.org/drawingml/2006/main" xmlns:r="http://schemas.openxmlformats.org/officeDocument/2006/relationships" xmlns:p="http://schemas.openxmlformats.org/presentationml/2006/main">
  <p:tag name="TIMING" val="|44.4"/>
</p:tagLst>
</file>

<file path=ppt/tags/tag3.xml><?xml version="1.0" encoding="utf-8"?>
<p:tagLst xmlns:a="http://schemas.openxmlformats.org/drawingml/2006/main" xmlns:r="http://schemas.openxmlformats.org/officeDocument/2006/relationships" xmlns:p="http://schemas.openxmlformats.org/presentationml/2006/main">
  <p:tag name="TIMING" val="|1.9|8.4|36.8"/>
</p:tagLst>
</file>

<file path=ppt/tags/tag4.xml><?xml version="1.0" encoding="utf-8"?>
<p:tagLst xmlns:a="http://schemas.openxmlformats.org/drawingml/2006/main" xmlns:r="http://schemas.openxmlformats.org/officeDocument/2006/relationships" xmlns:p="http://schemas.openxmlformats.org/presentationml/2006/main">
  <p:tag name="TIMING" val="|4.2|2.5|20.5|10.6|8.4|20.4|12.1|13.1"/>
</p:tagLst>
</file>

<file path=ppt/tags/tag5.xml><?xml version="1.0" encoding="utf-8"?>
<p:tagLst xmlns:a="http://schemas.openxmlformats.org/drawingml/2006/main" xmlns:r="http://schemas.openxmlformats.org/officeDocument/2006/relationships" xmlns:p="http://schemas.openxmlformats.org/presentationml/2006/main">
  <p:tag name="TIMING" val="|3.2|4.9|7.1|21.3"/>
</p:tagLst>
</file>

<file path=ppt/tags/tag6.xml><?xml version="1.0" encoding="utf-8"?>
<p:tagLst xmlns:a="http://schemas.openxmlformats.org/drawingml/2006/main" xmlns:r="http://schemas.openxmlformats.org/officeDocument/2006/relationships" xmlns:p="http://schemas.openxmlformats.org/presentationml/2006/main">
  <p:tag name="TIMING" val="|33.5|19.5|17.9|2.1"/>
</p:tagLst>
</file>

<file path=ppt/tags/tag7.xml><?xml version="1.0" encoding="utf-8"?>
<p:tagLst xmlns:a="http://schemas.openxmlformats.org/drawingml/2006/main" xmlns:r="http://schemas.openxmlformats.org/officeDocument/2006/relationships" xmlns:p="http://schemas.openxmlformats.org/presentationml/2006/main">
  <p:tag name="TIMING" val="|8.9|16.7|13.2"/>
</p:tagLst>
</file>

<file path=ppt/tags/tag8.xml><?xml version="1.0" encoding="utf-8"?>
<p:tagLst xmlns:a="http://schemas.openxmlformats.org/drawingml/2006/main" xmlns:r="http://schemas.openxmlformats.org/officeDocument/2006/relationships" xmlns:p="http://schemas.openxmlformats.org/presentationml/2006/main">
  <p:tag name="TIMING" val="|14.4|11.5|8.4|1.1|15.5"/>
</p:tagLst>
</file>

<file path=ppt/tags/tag9.xml><?xml version="1.0" encoding="utf-8"?>
<p:tagLst xmlns:a="http://schemas.openxmlformats.org/drawingml/2006/main" xmlns:r="http://schemas.openxmlformats.org/officeDocument/2006/relationships" xmlns:p="http://schemas.openxmlformats.org/presentationml/2006/main">
  <p:tag name="TIMING" val="|53.1|1.6"/>
</p:tagLst>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Segoe UI Light"/>
        <a:ea typeface=""/>
        <a:cs typeface=""/>
      </a:majorFont>
      <a:minorFont>
        <a:latin typeface="Segoe UI Semi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7880</TotalTime>
  <Words>3540</Words>
  <Application>Microsoft Office PowerPoint</Application>
  <PresentationFormat>On-screen Show (4:3)</PresentationFormat>
  <Paragraphs>634</Paragraphs>
  <Slides>38</Slides>
  <Notes>28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Segoe UI Light</vt:lpstr>
      <vt:lpstr>Arial</vt:lpstr>
      <vt:lpstr>Segoe UI Semilight</vt:lpstr>
      <vt:lpstr>LM Mono Light Cond 10</vt:lpstr>
      <vt:lpstr>Calibri</vt:lpstr>
      <vt:lpstr>Symbol</vt:lpstr>
      <vt:lpstr>Segoe UI Semibold</vt:lpstr>
      <vt:lpstr>Consolas</vt:lpstr>
      <vt:lpstr>Office Theme</vt:lpstr>
      <vt:lpstr>Remix  Online Detection and Repair of Cache Contention for the JVM</vt:lpstr>
      <vt:lpstr>What’s wrong with this code?</vt:lpstr>
      <vt:lpstr>What happened?</vt:lpstr>
      <vt:lpstr>Managed Languages</vt:lpstr>
      <vt:lpstr>REMIX</vt:lpstr>
      <vt:lpstr>Outline</vt:lpstr>
      <vt:lpstr>Cache Coherency</vt:lpstr>
      <vt:lpstr>True vs False sharing</vt:lpstr>
      <vt:lpstr>Intel PEBS Events</vt:lpstr>
      <vt:lpstr>PEBS HitM Events</vt:lpstr>
      <vt:lpstr>Related Work</vt:lpstr>
      <vt:lpstr>Remix</vt:lpstr>
      <vt:lpstr>Remix System Overview</vt:lpstr>
      <vt:lpstr>Detection</vt:lpstr>
      <vt:lpstr>Cache Line Modelling</vt:lpstr>
      <vt:lpstr>Top Level Flow</vt:lpstr>
      <vt:lpstr>Padding</vt:lpstr>
      <vt:lpstr>Padding - Inheritance</vt:lpstr>
      <vt:lpstr>Repair</vt:lpstr>
      <vt:lpstr>Disruptor &amp; Spring Reactor</vt:lpstr>
      <vt:lpstr>Disruptor &amp; Spring Reactor</vt:lpstr>
      <vt:lpstr>Disruptor + Spring Reactor</vt:lpstr>
      <vt:lpstr>NAS Parallel Benchmarks</vt:lpstr>
      <vt:lpstr>No Contention == No Impact </vt:lpstr>
      <vt:lpstr>Padding</vt:lpstr>
      <vt:lpstr>Performance</vt:lpstr>
      <vt:lpstr>Conclusions</vt:lpstr>
      <vt:lpstr>Q&amp;A</vt:lpstr>
      <vt:lpstr>PEBS HITM Event Accuracy</vt:lpstr>
      <vt:lpstr>Objects Moved</vt:lpstr>
      <vt:lpstr>sun.misc.Unsafe</vt:lpstr>
      <vt:lpstr>Time-to-fix</vt:lpstr>
      <vt:lpstr>Performance</vt:lpstr>
      <vt:lpstr>Remix Speedup vs HITM rate</vt:lpstr>
      <vt:lpstr>Size-Preserving-Klass</vt:lpstr>
      <vt:lpstr>Padding - Inheritance</vt:lpstr>
      <vt:lpstr>Savina Actors Benchmark</vt:lpstr>
      <vt:lpstr>Virtualization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Ariel Eizenberg</dc:creator>
  <cp:lastModifiedBy>Ariel Eizenberg</cp:lastModifiedBy>
  <cp:revision>665</cp:revision>
  <dcterms:created xsi:type="dcterms:W3CDTF">2016-05-25T00:47:34Z</dcterms:created>
  <dcterms:modified xsi:type="dcterms:W3CDTF">2016-06-19T19:42:36Z</dcterms:modified>
</cp:coreProperties>
</file>

<file path=docProps/thumbnail.jpeg>
</file>